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530c1714c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785a7262b4238"/>
  </p:sldMasterIdLst>
  <p:sldIdLst>
    <p:sldId xmlns:r="http://schemas.openxmlformats.org/officeDocument/2006/relationships" id="256" r:id="Rf4d8f1bcc75146e1"/>
    <p:sldId xmlns:r="http://schemas.openxmlformats.org/officeDocument/2006/relationships" id="257" r:id="R9a8bbbad0e254c59"/>
    <p:sldId xmlns:r="http://schemas.openxmlformats.org/officeDocument/2006/relationships" id="258" r:id="R8b1735a538e749e0"/>
    <p:sldId xmlns:r="http://schemas.openxmlformats.org/officeDocument/2006/relationships" id="259" r:id="R4c9494ab13ea403b"/>
    <p:sldId xmlns:r="http://schemas.openxmlformats.org/officeDocument/2006/relationships" id="260" r:id="R8f445c861ef144c0"/>
    <p:sldId xmlns:r="http://schemas.openxmlformats.org/officeDocument/2006/relationships" id="261" r:id="R497ddb2803ff47f7"/>
    <p:sldId xmlns:r="http://schemas.openxmlformats.org/officeDocument/2006/relationships" id="262" r:id="R9f67f41f0021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785a7262b4238" /><Relationship Type="http://schemas.openxmlformats.org/officeDocument/2006/relationships/slide" Target="/ppt/slides/slide1.xml" Id="Rf4d8f1bcc75146e1" /><Relationship Type="http://schemas.openxmlformats.org/officeDocument/2006/relationships/slide" Target="/ppt/slides/slide2.xml" Id="R9a8bbbad0e254c59" /><Relationship Type="http://schemas.openxmlformats.org/officeDocument/2006/relationships/slide" Target="/ppt/slides/slide3.xml" Id="R8b1735a538e749e0" /><Relationship Type="http://schemas.openxmlformats.org/officeDocument/2006/relationships/slide" Target="/ppt/slides/slide4.xml" Id="R4c9494ab13ea403b" /><Relationship Type="http://schemas.openxmlformats.org/officeDocument/2006/relationships/slide" Target="/ppt/slides/slide5.xml" Id="R8f445c861ef144c0" /><Relationship Type="http://schemas.openxmlformats.org/officeDocument/2006/relationships/slide" Target="/ppt/slides/slide6.xml" Id="R497ddb2803ff47f7" /><Relationship Type="http://schemas.openxmlformats.org/officeDocument/2006/relationships/slide" Target="/ppt/slides/slide7.xml" Id="R9f67f41f0021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170a8504c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8eafb506341c8" /><Relationship Type="http://schemas.openxmlformats.org/officeDocument/2006/relationships/theme" Target="/ppt/slideMasters/theme/theme1.xml" Id="R8cc214735666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8eafb5063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235a9c1ba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7f79f6636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fda065323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023b7d11c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fb6a1f33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6e420f3cf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3300a00f5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AKASIA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AKASIA HOLDING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22 562 829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31 843 796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36 583 153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ARNA SOKN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DOMKIRKE SOKN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SOKN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BISKOPSHAVN SOKN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 SOKN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 SOKN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Berentsens 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5163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912 450 716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AKASIA HOLDING AS</a:t>
            </a:r>
          </a:p>
        </p:txBody>
      </p:sp>
    </p:spTree>
  </p:cSld>
  <p:clrMapOvr>
    <a:masterClrMapping xmlns:a="http://schemas.openxmlformats.org/drawingml/2006/main"/>
  </p:clrMapOvr>
</p:sld>
</file>