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403c29bea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12a37f8444d48"/>
  </p:sldMasterIdLst>
  <p:sldIdLst>
    <p:sldId xmlns:r="http://schemas.openxmlformats.org/officeDocument/2006/relationships" id="256" r:id="Ra2a5d2c295884586"/>
    <p:sldId xmlns:r="http://schemas.openxmlformats.org/officeDocument/2006/relationships" id="257" r:id="R1967e4db7c7842d0"/>
    <p:sldId xmlns:r="http://schemas.openxmlformats.org/officeDocument/2006/relationships" id="258" r:id="Re9096cf27b604353"/>
    <p:sldId xmlns:r="http://schemas.openxmlformats.org/officeDocument/2006/relationships" id="259" r:id="R3c152f5a449246b9"/>
    <p:sldId xmlns:r="http://schemas.openxmlformats.org/officeDocument/2006/relationships" id="260" r:id="R18796fe76f4246de"/>
    <p:sldId xmlns:r="http://schemas.openxmlformats.org/officeDocument/2006/relationships" id="261" r:id="R47745546ff254b58"/>
    <p:sldId xmlns:r="http://schemas.openxmlformats.org/officeDocument/2006/relationships" id="262" r:id="Rbae641ae9005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12a37f8444d48" /><Relationship Type="http://schemas.openxmlformats.org/officeDocument/2006/relationships/slide" Target="/ppt/slides/slide1.xml" Id="Ra2a5d2c295884586" /><Relationship Type="http://schemas.openxmlformats.org/officeDocument/2006/relationships/slide" Target="/ppt/slides/slide2.xml" Id="R1967e4db7c7842d0" /><Relationship Type="http://schemas.openxmlformats.org/officeDocument/2006/relationships/slide" Target="/ppt/slides/slide3.xml" Id="Re9096cf27b604353" /><Relationship Type="http://schemas.openxmlformats.org/officeDocument/2006/relationships/slide" Target="/ppt/slides/slide4.xml" Id="R3c152f5a449246b9" /><Relationship Type="http://schemas.openxmlformats.org/officeDocument/2006/relationships/slide" Target="/ppt/slides/slide5.xml" Id="R18796fe76f4246de" /><Relationship Type="http://schemas.openxmlformats.org/officeDocument/2006/relationships/slide" Target="/ppt/slides/slide6.xml" Id="R47745546ff254b58" /><Relationship Type="http://schemas.openxmlformats.org/officeDocument/2006/relationships/slide" Target="/ppt/slides/slide7.xml" Id="Rbae641ae9005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b5868671d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c402f67254b72" /><Relationship Type="http://schemas.openxmlformats.org/officeDocument/2006/relationships/theme" Target="/ppt/slideMasters/theme/theme1.xml" Id="Ra3c1f94beaac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c402f6725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1a4a2e415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9de82332e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e38c4719a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bf7bb8c65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bedcb079d43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2b9a60eb4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aef9f505c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HHL HOLDING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HALVOR HJERTNES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Ramnesvei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912 459 462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HHL HOLDING AS</a:t>
            </a:r>
          </a:p>
        </p:txBody>
      </p:sp>
    </p:spTree>
  </p:cSld>
  <p:clrMapOvr>
    <a:masterClrMapping xmlns:a="http://schemas.openxmlformats.org/drawingml/2006/main"/>
  </p:clrMapOvr>
</p:sld>
</file>