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6c7d1ecf4445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b6f80e8ce84372"/>
  </p:sldMasterIdLst>
  <p:sldIdLst>
    <p:sldId xmlns:r="http://schemas.openxmlformats.org/officeDocument/2006/relationships" id="256" r:id="Rdc4b5eeae8ef42b0"/>
    <p:sldId xmlns:r="http://schemas.openxmlformats.org/officeDocument/2006/relationships" id="257" r:id="R222f43fcf7934e1e"/>
    <p:sldId xmlns:r="http://schemas.openxmlformats.org/officeDocument/2006/relationships" id="258" r:id="R6996e76d1f4b448c"/>
    <p:sldId xmlns:r="http://schemas.openxmlformats.org/officeDocument/2006/relationships" id="259" r:id="R7ea5bba71a5f4799"/>
    <p:sldId xmlns:r="http://schemas.openxmlformats.org/officeDocument/2006/relationships" id="260" r:id="R34182451f0bb4c43"/>
    <p:sldId xmlns:r="http://schemas.openxmlformats.org/officeDocument/2006/relationships" id="261" r:id="R68368d7bd3514d77"/>
    <p:sldId xmlns:r="http://schemas.openxmlformats.org/officeDocument/2006/relationships" id="262" r:id="R51269a997a6943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b6f80e8ce84372" /><Relationship Type="http://schemas.openxmlformats.org/officeDocument/2006/relationships/slide" Target="/ppt/slides/slide1.xml" Id="Rdc4b5eeae8ef42b0" /><Relationship Type="http://schemas.openxmlformats.org/officeDocument/2006/relationships/slide" Target="/ppt/slides/slide2.xml" Id="R222f43fcf7934e1e" /><Relationship Type="http://schemas.openxmlformats.org/officeDocument/2006/relationships/slide" Target="/ppt/slides/slide3.xml" Id="R6996e76d1f4b448c" /><Relationship Type="http://schemas.openxmlformats.org/officeDocument/2006/relationships/slide" Target="/ppt/slides/slide4.xml" Id="R7ea5bba71a5f4799" /><Relationship Type="http://schemas.openxmlformats.org/officeDocument/2006/relationships/slide" Target="/ppt/slides/slide5.xml" Id="R34182451f0bb4c43" /><Relationship Type="http://schemas.openxmlformats.org/officeDocument/2006/relationships/slide" Target="/ppt/slides/slide6.xml" Id="R68368d7bd3514d77" /><Relationship Type="http://schemas.openxmlformats.org/officeDocument/2006/relationships/slide" Target="/ppt/slides/slide7.xml" Id="R51269a997a6943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eb4138050541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45e893d6942a2" /><Relationship Type="http://schemas.openxmlformats.org/officeDocument/2006/relationships/theme" Target="/ppt/slideMasters/theme/theme1.xml" Id="R09f466a7975b4d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045e893d6942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704561cb048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234af35a141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1474cb02041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00b9e6a8446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0f1ec6c3945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625b236a647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2b1e3e61343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BELSVIK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BELSVIK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BELSVIK ELEKTRO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BELSVIK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BELSVIK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BELSVIK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77 274 994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8 669 766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7 176 015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8 627 387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27 802 169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BELSVIK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KONSTEL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BELSVIK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Prinsengata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912 475 034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BELSVIK ELEKTRO AS</a:t>
            </a:r>
          </a:p>
        </p:txBody>
      </p:sp>
    </p:spTree>
  </p:cSld>
  <p:clrMapOvr>
    <a:masterClrMapping xmlns:a="http://schemas.openxmlformats.org/drawingml/2006/main"/>
  </p:clrMapOvr>
</p:sld>
</file>