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45c0344e5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25d2ab42034f2c"/>
  </p:sldMasterIdLst>
  <p:sldIdLst>
    <p:sldId xmlns:r="http://schemas.openxmlformats.org/officeDocument/2006/relationships" id="256" r:id="R3a151d99a9254126"/>
    <p:sldId xmlns:r="http://schemas.openxmlformats.org/officeDocument/2006/relationships" id="257" r:id="R171c4b0e564740c4"/>
    <p:sldId xmlns:r="http://schemas.openxmlformats.org/officeDocument/2006/relationships" id="258" r:id="Rfb48390e85984d35"/>
    <p:sldId xmlns:r="http://schemas.openxmlformats.org/officeDocument/2006/relationships" id="259" r:id="Rea53b5a7d3474b8f"/>
    <p:sldId xmlns:r="http://schemas.openxmlformats.org/officeDocument/2006/relationships" id="260" r:id="Rd0af6cfeada54d54"/>
    <p:sldId xmlns:r="http://schemas.openxmlformats.org/officeDocument/2006/relationships" id="261" r:id="Rff52ebb5cb514666"/>
    <p:sldId xmlns:r="http://schemas.openxmlformats.org/officeDocument/2006/relationships" id="262" r:id="R0d61bc5e8f1d4f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25d2ab42034f2c" /><Relationship Type="http://schemas.openxmlformats.org/officeDocument/2006/relationships/slide" Target="/ppt/slides/slide1.xml" Id="R3a151d99a9254126" /><Relationship Type="http://schemas.openxmlformats.org/officeDocument/2006/relationships/slide" Target="/ppt/slides/slide2.xml" Id="R171c4b0e564740c4" /><Relationship Type="http://schemas.openxmlformats.org/officeDocument/2006/relationships/slide" Target="/ppt/slides/slide3.xml" Id="Rfb48390e85984d35" /><Relationship Type="http://schemas.openxmlformats.org/officeDocument/2006/relationships/slide" Target="/ppt/slides/slide4.xml" Id="Rea53b5a7d3474b8f" /><Relationship Type="http://schemas.openxmlformats.org/officeDocument/2006/relationships/slide" Target="/ppt/slides/slide5.xml" Id="Rd0af6cfeada54d54" /><Relationship Type="http://schemas.openxmlformats.org/officeDocument/2006/relationships/slide" Target="/ppt/slides/slide6.xml" Id="Rff52ebb5cb514666" /><Relationship Type="http://schemas.openxmlformats.org/officeDocument/2006/relationships/slide" Target="/ppt/slides/slide7.xml" Id="R0d61bc5e8f1d4f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7422eace54f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a7284a9bc4062" /><Relationship Type="http://schemas.openxmlformats.org/officeDocument/2006/relationships/theme" Target="/ppt/slideMasters/theme/theme1.xml" Id="R49fe8f06215b4b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da7284a9bc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c7156f0ca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0a158783547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0b24dc6144f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51fa6c8c1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fb651419741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be8b679d940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d02920a62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HAUGEN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309 065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−331 198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4 200 381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18 819 507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25 628 315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HAUGEN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FREDRIK HAUGEN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KORNELIA SLETTEN HAUGEN  –  13,3 %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LUDVIK SLETTEN HAUGEN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Hølandsveien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82 40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912 475 859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HAUGEN AS</a:t>
            </a:r>
          </a:p>
        </p:txBody>
      </p:sp>
    </p:spTree>
  </p:cSld>
  <p:clrMapOvr>
    <a:masterClrMapping xmlns:a="http://schemas.openxmlformats.org/drawingml/2006/main"/>
  </p:clrMapOvr>
</p:sld>
</file>