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86d9315894a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a57fa4e9804e0d"/>
  </p:sldMasterIdLst>
  <p:sldIdLst>
    <p:sldId xmlns:r="http://schemas.openxmlformats.org/officeDocument/2006/relationships" id="256" r:id="Rf455087777474af8"/>
    <p:sldId xmlns:r="http://schemas.openxmlformats.org/officeDocument/2006/relationships" id="257" r:id="Ra8c8e833851c4b2f"/>
    <p:sldId xmlns:r="http://schemas.openxmlformats.org/officeDocument/2006/relationships" id="258" r:id="R79db2d131bde4516"/>
    <p:sldId xmlns:r="http://schemas.openxmlformats.org/officeDocument/2006/relationships" id="259" r:id="R5c41682bd48b46a9"/>
    <p:sldId xmlns:r="http://schemas.openxmlformats.org/officeDocument/2006/relationships" id="260" r:id="Rfab2378caf094ddc"/>
    <p:sldId xmlns:r="http://schemas.openxmlformats.org/officeDocument/2006/relationships" id="261" r:id="R6c4cb4a111044600"/>
    <p:sldId xmlns:r="http://schemas.openxmlformats.org/officeDocument/2006/relationships" id="262" r:id="R67ddee129b4642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57fa4e9804e0d" /><Relationship Type="http://schemas.openxmlformats.org/officeDocument/2006/relationships/slide" Target="/ppt/slides/slide1.xml" Id="Rf455087777474af8" /><Relationship Type="http://schemas.openxmlformats.org/officeDocument/2006/relationships/slide" Target="/ppt/slides/slide2.xml" Id="Ra8c8e833851c4b2f" /><Relationship Type="http://schemas.openxmlformats.org/officeDocument/2006/relationships/slide" Target="/ppt/slides/slide3.xml" Id="R79db2d131bde4516" /><Relationship Type="http://schemas.openxmlformats.org/officeDocument/2006/relationships/slide" Target="/ppt/slides/slide4.xml" Id="R5c41682bd48b46a9" /><Relationship Type="http://schemas.openxmlformats.org/officeDocument/2006/relationships/slide" Target="/ppt/slides/slide5.xml" Id="Rfab2378caf094ddc" /><Relationship Type="http://schemas.openxmlformats.org/officeDocument/2006/relationships/slide" Target="/ppt/slides/slide6.xml" Id="R6c4cb4a111044600" /><Relationship Type="http://schemas.openxmlformats.org/officeDocument/2006/relationships/slide" Target="/ppt/slides/slide7.xml" Id="R67ddee129b4642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cc9a28ddd4b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7a0d1712542d5" /><Relationship Type="http://schemas.openxmlformats.org/officeDocument/2006/relationships/theme" Target="/ppt/slideMasters/theme/theme1.xml" Id="R74b753cfc88c44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87a0d1712542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aedfd2c4745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58f9852a541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240cd99c64b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2a74fd3754c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37aa8afd14f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60d3d6da44d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d006dd7594d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REGNSKAP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15 225 918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2 682 257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4 982 156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HAUGEN-INVEST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PER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PCP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SEIGERUD KJETIL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33 76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post@haugen-regnskap.no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912 483 215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