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a88b9f37694f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6d3e81dfc649c4"/>
  </p:sldMasterIdLst>
  <p:sldIdLst>
    <p:sldId xmlns:r="http://schemas.openxmlformats.org/officeDocument/2006/relationships" id="256" r:id="R7950699ddd8349e5"/>
    <p:sldId xmlns:r="http://schemas.openxmlformats.org/officeDocument/2006/relationships" id="257" r:id="R5ed3c3e4ec5c4efd"/>
    <p:sldId xmlns:r="http://schemas.openxmlformats.org/officeDocument/2006/relationships" id="258" r:id="R0b82892013e343c9"/>
    <p:sldId xmlns:r="http://schemas.openxmlformats.org/officeDocument/2006/relationships" id="259" r:id="R84885e8fe7164162"/>
    <p:sldId xmlns:r="http://schemas.openxmlformats.org/officeDocument/2006/relationships" id="260" r:id="R5bdc9d82050144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6d3e81dfc649c4" /><Relationship Type="http://schemas.openxmlformats.org/officeDocument/2006/relationships/slide" Target="/ppt/slides/slide1.xml" Id="R7950699ddd8349e5" /><Relationship Type="http://schemas.openxmlformats.org/officeDocument/2006/relationships/slide" Target="/ppt/slides/slide2.xml" Id="R5ed3c3e4ec5c4efd" /><Relationship Type="http://schemas.openxmlformats.org/officeDocument/2006/relationships/slide" Target="/ppt/slides/slide3.xml" Id="R0b82892013e343c9" /><Relationship Type="http://schemas.openxmlformats.org/officeDocument/2006/relationships/slide" Target="/ppt/slides/slide4.xml" Id="R84885e8fe7164162" /><Relationship Type="http://schemas.openxmlformats.org/officeDocument/2006/relationships/slide" Target="/ppt/slides/slide5.xml" Id="R5bdc9d82050144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ef8e6d5a0846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44e478d524bc3" /><Relationship Type="http://schemas.openxmlformats.org/officeDocument/2006/relationships/theme" Target="/ppt/slideMasters/theme/theme1.xml" Id="Rc7e2d303a6734f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e44e478d524b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b7093f42044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ca20071bf40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dbe411bc441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4191a472546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a2ac6db9e41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UNGDOMSLAG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Engjelsvegen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912 483 738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UNGDOMSLAG</a:t>
            </a:r>
          </a:p>
        </p:txBody>
      </p:sp>
    </p:spTree>
  </p:cSld>
  <p:clrMapOvr>
    <a:masterClrMapping xmlns:a="http://schemas.openxmlformats.org/drawingml/2006/main"/>
  </p:clrMapOvr>
</p:sld>
</file>