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d678730a8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f31686f9c4806"/>
  </p:sldMasterIdLst>
  <p:sldIdLst>
    <p:sldId xmlns:r="http://schemas.openxmlformats.org/officeDocument/2006/relationships" id="256" r:id="R7db230d258f54410"/>
    <p:sldId xmlns:r="http://schemas.openxmlformats.org/officeDocument/2006/relationships" id="257" r:id="R5e09db4a9d514a69"/>
    <p:sldId xmlns:r="http://schemas.openxmlformats.org/officeDocument/2006/relationships" id="258" r:id="Rd724e20ef258403c"/>
    <p:sldId xmlns:r="http://schemas.openxmlformats.org/officeDocument/2006/relationships" id="259" r:id="R1e840a8f84854a0c"/>
    <p:sldId xmlns:r="http://schemas.openxmlformats.org/officeDocument/2006/relationships" id="260" r:id="R26222a65d0854d79"/>
    <p:sldId xmlns:r="http://schemas.openxmlformats.org/officeDocument/2006/relationships" id="261" r:id="Rc3423b04024c403a"/>
    <p:sldId xmlns:r="http://schemas.openxmlformats.org/officeDocument/2006/relationships" id="262" r:id="R50a4ed193f35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f31686f9c4806" /><Relationship Type="http://schemas.openxmlformats.org/officeDocument/2006/relationships/slide" Target="/ppt/slides/slide1.xml" Id="R7db230d258f54410" /><Relationship Type="http://schemas.openxmlformats.org/officeDocument/2006/relationships/slide" Target="/ppt/slides/slide2.xml" Id="R5e09db4a9d514a69" /><Relationship Type="http://schemas.openxmlformats.org/officeDocument/2006/relationships/slide" Target="/ppt/slides/slide3.xml" Id="Rd724e20ef258403c" /><Relationship Type="http://schemas.openxmlformats.org/officeDocument/2006/relationships/slide" Target="/ppt/slides/slide4.xml" Id="R1e840a8f84854a0c" /><Relationship Type="http://schemas.openxmlformats.org/officeDocument/2006/relationships/slide" Target="/ppt/slides/slide5.xml" Id="R26222a65d0854d79" /><Relationship Type="http://schemas.openxmlformats.org/officeDocument/2006/relationships/slide" Target="/ppt/slides/slide6.xml" Id="Rc3423b04024c403a" /><Relationship Type="http://schemas.openxmlformats.org/officeDocument/2006/relationships/slide" Target="/ppt/slides/slide7.xml" Id="R50a4ed193f35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7617bd981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8b74b20a40a5" /><Relationship Type="http://schemas.openxmlformats.org/officeDocument/2006/relationships/theme" Target="/ppt/slideMasters/theme/theme1.xml" Id="R4d4a4b9fd132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58b74b20a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fca4cb2c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0e457af5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a81f88f4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30d3f038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c40f054fa4b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15b78e8e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ff853349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BOZKURT ISHAK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