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d60142b43e43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dae46a95ab4cae"/>
  </p:sldMasterIdLst>
  <p:sldIdLst>
    <p:sldId xmlns:r="http://schemas.openxmlformats.org/officeDocument/2006/relationships" id="256" r:id="R2f502565599a476a"/>
    <p:sldId xmlns:r="http://schemas.openxmlformats.org/officeDocument/2006/relationships" id="257" r:id="R8c4a0e64d5d748ec"/>
    <p:sldId xmlns:r="http://schemas.openxmlformats.org/officeDocument/2006/relationships" id="258" r:id="Re78df757e1404481"/>
    <p:sldId xmlns:r="http://schemas.openxmlformats.org/officeDocument/2006/relationships" id="259" r:id="R8b6bbbe317854817"/>
    <p:sldId xmlns:r="http://schemas.openxmlformats.org/officeDocument/2006/relationships" id="260" r:id="R47ec6eced4e245c1"/>
    <p:sldId xmlns:r="http://schemas.openxmlformats.org/officeDocument/2006/relationships" id="261" r:id="R570a59f3438349e6"/>
    <p:sldId xmlns:r="http://schemas.openxmlformats.org/officeDocument/2006/relationships" id="262" r:id="R31b9bd474ac64c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ae46a95ab4cae" /><Relationship Type="http://schemas.openxmlformats.org/officeDocument/2006/relationships/slide" Target="/ppt/slides/slide1.xml" Id="R2f502565599a476a" /><Relationship Type="http://schemas.openxmlformats.org/officeDocument/2006/relationships/slide" Target="/ppt/slides/slide2.xml" Id="R8c4a0e64d5d748ec" /><Relationship Type="http://schemas.openxmlformats.org/officeDocument/2006/relationships/slide" Target="/ppt/slides/slide3.xml" Id="Re78df757e1404481" /><Relationship Type="http://schemas.openxmlformats.org/officeDocument/2006/relationships/slide" Target="/ppt/slides/slide4.xml" Id="R8b6bbbe317854817" /><Relationship Type="http://schemas.openxmlformats.org/officeDocument/2006/relationships/slide" Target="/ppt/slides/slide5.xml" Id="R47ec6eced4e245c1" /><Relationship Type="http://schemas.openxmlformats.org/officeDocument/2006/relationships/slide" Target="/ppt/slides/slide6.xml" Id="R570a59f3438349e6" /><Relationship Type="http://schemas.openxmlformats.org/officeDocument/2006/relationships/slide" Target="/ppt/slides/slide7.xml" Id="R31b9bd474ac64c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d6c4ced8a843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25c8702fe43b3" /><Relationship Type="http://schemas.openxmlformats.org/officeDocument/2006/relationships/theme" Target="/ppt/slideMasters/theme/theme1.xml" Id="Rd5ab1763110b4c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a25c8702fe43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157aa6a0f349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8c4f68d4f47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7a2896048847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409f32df24c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eb48d16364b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8a3643b9f4d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7e9cd9bb541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−129 553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6 903 905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23 081 572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31 112 002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BØE ØYSTEIN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Reinsdyrveien 35B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912 489 434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BØE AS</a:t>
            </a:r>
          </a:p>
        </p:txBody>
      </p:sp>
    </p:spTree>
  </p:cSld>
  <p:clrMapOvr>
    <a:masterClrMapping xmlns:a="http://schemas.openxmlformats.org/drawingml/2006/main"/>
  </p:clrMapOvr>
</p:sld>
</file>