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f15b24790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0678eba294208"/>
  </p:sldMasterIdLst>
  <p:sldIdLst>
    <p:sldId xmlns:r="http://schemas.openxmlformats.org/officeDocument/2006/relationships" id="256" r:id="R124f828afef34e0c"/>
    <p:sldId xmlns:r="http://schemas.openxmlformats.org/officeDocument/2006/relationships" id="257" r:id="Rd52753808a854464"/>
    <p:sldId xmlns:r="http://schemas.openxmlformats.org/officeDocument/2006/relationships" id="258" r:id="R53366bd720c4459b"/>
    <p:sldId xmlns:r="http://schemas.openxmlformats.org/officeDocument/2006/relationships" id="259" r:id="Re3ec61daaff945e4"/>
    <p:sldId xmlns:r="http://schemas.openxmlformats.org/officeDocument/2006/relationships" id="260" r:id="Rcb19f0fbb7a04b56"/>
    <p:sldId xmlns:r="http://schemas.openxmlformats.org/officeDocument/2006/relationships" id="261" r:id="R5119e2c892b54b6f"/>
    <p:sldId xmlns:r="http://schemas.openxmlformats.org/officeDocument/2006/relationships" id="262" r:id="Rd75c1a2ae3ce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0678eba294208" /><Relationship Type="http://schemas.openxmlformats.org/officeDocument/2006/relationships/slide" Target="/ppt/slides/slide1.xml" Id="R124f828afef34e0c" /><Relationship Type="http://schemas.openxmlformats.org/officeDocument/2006/relationships/slide" Target="/ppt/slides/slide2.xml" Id="Rd52753808a854464" /><Relationship Type="http://schemas.openxmlformats.org/officeDocument/2006/relationships/slide" Target="/ppt/slides/slide3.xml" Id="R53366bd720c4459b" /><Relationship Type="http://schemas.openxmlformats.org/officeDocument/2006/relationships/slide" Target="/ppt/slides/slide4.xml" Id="Re3ec61daaff945e4" /><Relationship Type="http://schemas.openxmlformats.org/officeDocument/2006/relationships/slide" Target="/ppt/slides/slide5.xml" Id="Rcb19f0fbb7a04b56" /><Relationship Type="http://schemas.openxmlformats.org/officeDocument/2006/relationships/slide" Target="/ppt/slides/slide6.xml" Id="R5119e2c892b54b6f" /><Relationship Type="http://schemas.openxmlformats.org/officeDocument/2006/relationships/slide" Target="/ppt/slides/slide7.xml" Id="Rd75c1a2ae3ce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0dee71aa7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5c4159e24d35" /><Relationship Type="http://schemas.openxmlformats.org/officeDocument/2006/relationships/theme" Target="/ppt/slideMasters/theme/theme1.xml" Id="R26830b42dc65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35c4159e2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d23cc699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cd1f5ff5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6d86876a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449a296e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eedbb838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d317c2cd4b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6525eb67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21 141 307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21 341 251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Skøyensvingen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912 489 841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GOM INVEST AS</a:t>
            </a:r>
          </a:p>
        </p:txBody>
      </p:sp>
    </p:spTree>
  </p:cSld>
  <p:clrMapOvr>
    <a:masterClrMapping xmlns:a="http://schemas.openxmlformats.org/drawingml/2006/main"/>
  </p:clrMapOvr>
</p:sld>
</file>