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6b37644be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1803a3fa441c3"/>
  </p:sldMasterIdLst>
  <p:sldIdLst>
    <p:sldId xmlns:r="http://schemas.openxmlformats.org/officeDocument/2006/relationships" id="256" r:id="R723461bf5bc54984"/>
    <p:sldId xmlns:r="http://schemas.openxmlformats.org/officeDocument/2006/relationships" id="257" r:id="R2c908f6ea20b4cc5"/>
    <p:sldId xmlns:r="http://schemas.openxmlformats.org/officeDocument/2006/relationships" id="258" r:id="R1bb28154d7ed430c"/>
    <p:sldId xmlns:r="http://schemas.openxmlformats.org/officeDocument/2006/relationships" id="259" r:id="R1c17ecaff44d45e3"/>
    <p:sldId xmlns:r="http://schemas.openxmlformats.org/officeDocument/2006/relationships" id="260" r:id="R16a040511fbc4dc5"/>
    <p:sldId xmlns:r="http://schemas.openxmlformats.org/officeDocument/2006/relationships" id="261" r:id="Rac36cfa445e7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1803a3fa441c3" /><Relationship Type="http://schemas.openxmlformats.org/officeDocument/2006/relationships/slide" Target="/ppt/slides/slide1.xml" Id="R723461bf5bc54984" /><Relationship Type="http://schemas.openxmlformats.org/officeDocument/2006/relationships/slide" Target="/ppt/slides/slide2.xml" Id="R2c908f6ea20b4cc5" /><Relationship Type="http://schemas.openxmlformats.org/officeDocument/2006/relationships/slide" Target="/ppt/slides/slide3.xml" Id="R1bb28154d7ed430c" /><Relationship Type="http://schemas.openxmlformats.org/officeDocument/2006/relationships/slide" Target="/ppt/slides/slide4.xml" Id="R1c17ecaff44d45e3" /><Relationship Type="http://schemas.openxmlformats.org/officeDocument/2006/relationships/slide" Target="/ppt/slides/slide5.xml" Id="R16a040511fbc4dc5" /><Relationship Type="http://schemas.openxmlformats.org/officeDocument/2006/relationships/slide" Target="/ppt/slides/slide6.xml" Id="Rac36cfa445e7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75e9a3e0b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c202f37584ffd" /><Relationship Type="http://schemas.openxmlformats.org/officeDocument/2006/relationships/theme" Target="/ppt/slideMasters/theme/theme1.xml" Id="R3b88ff67da37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c202f3758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81c4c39e7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a75ebc2b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0a3cd8a7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cf9a4997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bc1ce1ec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83b4914a5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ELEKTRISKE 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52717711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912 492 575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