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c41c2d852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29d7afcba4145"/>
  </p:sldMasterIdLst>
  <p:sldIdLst>
    <p:sldId xmlns:r="http://schemas.openxmlformats.org/officeDocument/2006/relationships" id="256" r:id="Recbec41dae1541d7"/>
    <p:sldId xmlns:r="http://schemas.openxmlformats.org/officeDocument/2006/relationships" id="257" r:id="R2af653fe42de4c06"/>
    <p:sldId xmlns:r="http://schemas.openxmlformats.org/officeDocument/2006/relationships" id="258" r:id="Rddf48447859b4a39"/>
    <p:sldId xmlns:r="http://schemas.openxmlformats.org/officeDocument/2006/relationships" id="259" r:id="Rf554319b462143d2"/>
    <p:sldId xmlns:r="http://schemas.openxmlformats.org/officeDocument/2006/relationships" id="260" r:id="R36a31e49605748f1"/>
    <p:sldId xmlns:r="http://schemas.openxmlformats.org/officeDocument/2006/relationships" id="261" r:id="R3eacad64526c4db2"/>
    <p:sldId xmlns:r="http://schemas.openxmlformats.org/officeDocument/2006/relationships" id="262" r:id="R4ade11c226e4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29d7afcba4145" /><Relationship Type="http://schemas.openxmlformats.org/officeDocument/2006/relationships/slide" Target="/ppt/slides/slide1.xml" Id="Recbec41dae1541d7" /><Relationship Type="http://schemas.openxmlformats.org/officeDocument/2006/relationships/slide" Target="/ppt/slides/slide2.xml" Id="R2af653fe42de4c06" /><Relationship Type="http://schemas.openxmlformats.org/officeDocument/2006/relationships/slide" Target="/ppt/slides/slide3.xml" Id="Rddf48447859b4a39" /><Relationship Type="http://schemas.openxmlformats.org/officeDocument/2006/relationships/slide" Target="/ppt/slides/slide4.xml" Id="Rf554319b462143d2" /><Relationship Type="http://schemas.openxmlformats.org/officeDocument/2006/relationships/slide" Target="/ppt/slides/slide5.xml" Id="R36a31e49605748f1" /><Relationship Type="http://schemas.openxmlformats.org/officeDocument/2006/relationships/slide" Target="/ppt/slides/slide6.xml" Id="R3eacad64526c4db2" /><Relationship Type="http://schemas.openxmlformats.org/officeDocument/2006/relationships/slide" Target="/ppt/slides/slide7.xml" Id="R4ade11c226e4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6060c5f46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fcac6f47f4b83" /><Relationship Type="http://schemas.openxmlformats.org/officeDocument/2006/relationships/theme" Target="/ppt/slideMasters/theme/theme1.xml" Id="Rf1d97e78f963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8fcac6f47f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da6659ca1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5d8b133b2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168a62844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d8e919d01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49a77c321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4931273d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c26ccdbb3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ELEKTRISKE 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ELEKTRISKE FORRETNING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20 026 147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12 961 564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Skjoldavegen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52717711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912 492 575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ELEKTRISKE FORRETNING AS</a:t>
            </a:r>
          </a:p>
        </p:txBody>
      </p:sp>
    </p:spTree>
  </p:cSld>
  <p:clrMapOvr>
    <a:masterClrMapping xmlns:a="http://schemas.openxmlformats.org/drawingml/2006/main"/>
  </p:clrMapOvr>
</p:sld>
</file>