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de6f85ec6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d631544754bb9"/>
  </p:sldMasterIdLst>
  <p:sldIdLst>
    <p:sldId xmlns:r="http://schemas.openxmlformats.org/officeDocument/2006/relationships" id="256" r:id="R8591ad3d421a4ba4"/>
    <p:sldId xmlns:r="http://schemas.openxmlformats.org/officeDocument/2006/relationships" id="257" r:id="Rd0449bbfe76748b1"/>
    <p:sldId xmlns:r="http://schemas.openxmlformats.org/officeDocument/2006/relationships" id="258" r:id="R3980d6b4a0b24005"/>
    <p:sldId xmlns:r="http://schemas.openxmlformats.org/officeDocument/2006/relationships" id="259" r:id="R93fe86bcb3004734"/>
    <p:sldId xmlns:r="http://schemas.openxmlformats.org/officeDocument/2006/relationships" id="260" r:id="R64a76bc3b642495f"/>
    <p:sldId xmlns:r="http://schemas.openxmlformats.org/officeDocument/2006/relationships" id="261" r:id="Rfdc3eb0a94d04b1e"/>
    <p:sldId xmlns:r="http://schemas.openxmlformats.org/officeDocument/2006/relationships" id="262" r:id="R171bd5a1ba01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d631544754bb9" /><Relationship Type="http://schemas.openxmlformats.org/officeDocument/2006/relationships/slide" Target="/ppt/slides/slide1.xml" Id="R8591ad3d421a4ba4" /><Relationship Type="http://schemas.openxmlformats.org/officeDocument/2006/relationships/slide" Target="/ppt/slides/slide2.xml" Id="Rd0449bbfe76748b1" /><Relationship Type="http://schemas.openxmlformats.org/officeDocument/2006/relationships/slide" Target="/ppt/slides/slide3.xml" Id="R3980d6b4a0b24005" /><Relationship Type="http://schemas.openxmlformats.org/officeDocument/2006/relationships/slide" Target="/ppt/slides/slide4.xml" Id="R93fe86bcb3004734" /><Relationship Type="http://schemas.openxmlformats.org/officeDocument/2006/relationships/slide" Target="/ppt/slides/slide5.xml" Id="R64a76bc3b642495f" /><Relationship Type="http://schemas.openxmlformats.org/officeDocument/2006/relationships/slide" Target="/ppt/slides/slide6.xml" Id="Rfdc3eb0a94d04b1e" /><Relationship Type="http://schemas.openxmlformats.org/officeDocument/2006/relationships/slide" Target="/ppt/slides/slide7.xml" Id="R171bd5a1ba01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c05ae8753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75ee374b4568" /><Relationship Type="http://schemas.openxmlformats.org/officeDocument/2006/relationships/theme" Target="/ppt/slideMasters/theme/theme1.xml" Id="R8d720ccc4a3b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f75ee374b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f9b248e3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12ced4c0f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61efdce8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3df5dace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4ae4e849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b80b69415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ec9c655c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STORØY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 RØR AS ble etablert [år] og holder til i Silsand.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1 205 422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9303 Silsand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roger-pedersen@hotmail.no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912 493 857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 RØR AS</a:t>
            </a:r>
          </a:p>
        </p:txBody>
      </p:sp>
    </p:spTree>
  </p:cSld>
  <p:clrMapOvr>
    <a:masterClrMapping xmlns:a="http://schemas.openxmlformats.org/drawingml/2006/main"/>
  </p:clrMapOvr>
</p:sld>
</file>