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f210c3137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8db07dc304940"/>
  </p:sldMasterIdLst>
  <p:sldIdLst>
    <p:sldId xmlns:r="http://schemas.openxmlformats.org/officeDocument/2006/relationships" id="256" r:id="R12ad5ff7e99a491b"/>
    <p:sldId xmlns:r="http://schemas.openxmlformats.org/officeDocument/2006/relationships" id="257" r:id="Rbb429f5eb59a49bb"/>
    <p:sldId xmlns:r="http://schemas.openxmlformats.org/officeDocument/2006/relationships" id="258" r:id="Rcd87c78d5a0c4a3b"/>
    <p:sldId xmlns:r="http://schemas.openxmlformats.org/officeDocument/2006/relationships" id="259" r:id="R3a262003b3424c7f"/>
    <p:sldId xmlns:r="http://schemas.openxmlformats.org/officeDocument/2006/relationships" id="260" r:id="R17e5b1e2a9614ab3"/>
    <p:sldId xmlns:r="http://schemas.openxmlformats.org/officeDocument/2006/relationships" id="261" r:id="R95a36d5c32fc454c"/>
    <p:sldId xmlns:r="http://schemas.openxmlformats.org/officeDocument/2006/relationships" id="262" r:id="Rc43f7a8274f6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8db07dc304940" /><Relationship Type="http://schemas.openxmlformats.org/officeDocument/2006/relationships/slide" Target="/ppt/slides/slide1.xml" Id="R12ad5ff7e99a491b" /><Relationship Type="http://schemas.openxmlformats.org/officeDocument/2006/relationships/slide" Target="/ppt/slides/slide2.xml" Id="Rbb429f5eb59a49bb" /><Relationship Type="http://schemas.openxmlformats.org/officeDocument/2006/relationships/slide" Target="/ppt/slides/slide3.xml" Id="Rcd87c78d5a0c4a3b" /><Relationship Type="http://schemas.openxmlformats.org/officeDocument/2006/relationships/slide" Target="/ppt/slides/slide4.xml" Id="R3a262003b3424c7f" /><Relationship Type="http://schemas.openxmlformats.org/officeDocument/2006/relationships/slide" Target="/ppt/slides/slide5.xml" Id="R17e5b1e2a9614ab3" /><Relationship Type="http://schemas.openxmlformats.org/officeDocument/2006/relationships/slide" Target="/ppt/slides/slide6.xml" Id="R95a36d5c32fc454c" /><Relationship Type="http://schemas.openxmlformats.org/officeDocument/2006/relationships/slide" Target="/ppt/slides/slide7.xml" Id="Rc43f7a8274f6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a174e828b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38097c8f4541" /><Relationship Type="http://schemas.openxmlformats.org/officeDocument/2006/relationships/theme" Target="/ppt/slideMasters/theme/theme1.xml" Id="Rc5c437c02e70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738097c8f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e025d501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b657d8d9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948e0fed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c7ddb1b2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9f27d869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29ba9d5f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a99aa6df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