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ad7fd4fbe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3713543144271"/>
  </p:sldMasterIdLst>
  <p:sldIdLst>
    <p:sldId xmlns:r="http://schemas.openxmlformats.org/officeDocument/2006/relationships" id="256" r:id="R549a4d5e91304f4f"/>
    <p:sldId xmlns:r="http://schemas.openxmlformats.org/officeDocument/2006/relationships" id="257" r:id="R38feb9c018064281"/>
    <p:sldId xmlns:r="http://schemas.openxmlformats.org/officeDocument/2006/relationships" id="258" r:id="R8183f8df91bd482e"/>
    <p:sldId xmlns:r="http://schemas.openxmlformats.org/officeDocument/2006/relationships" id="259" r:id="R43aae83bd90f46d0"/>
    <p:sldId xmlns:r="http://schemas.openxmlformats.org/officeDocument/2006/relationships" id="260" r:id="R6c3c8f9c60494329"/>
    <p:sldId xmlns:r="http://schemas.openxmlformats.org/officeDocument/2006/relationships" id="261" r:id="R71efadcd856a47a0"/>
    <p:sldId xmlns:r="http://schemas.openxmlformats.org/officeDocument/2006/relationships" id="262" r:id="R86b37f1e94a1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3713543144271" /><Relationship Type="http://schemas.openxmlformats.org/officeDocument/2006/relationships/slide" Target="/ppt/slides/slide1.xml" Id="R549a4d5e91304f4f" /><Relationship Type="http://schemas.openxmlformats.org/officeDocument/2006/relationships/slide" Target="/ppt/slides/slide2.xml" Id="R38feb9c018064281" /><Relationship Type="http://schemas.openxmlformats.org/officeDocument/2006/relationships/slide" Target="/ppt/slides/slide3.xml" Id="R8183f8df91bd482e" /><Relationship Type="http://schemas.openxmlformats.org/officeDocument/2006/relationships/slide" Target="/ppt/slides/slide4.xml" Id="R43aae83bd90f46d0" /><Relationship Type="http://schemas.openxmlformats.org/officeDocument/2006/relationships/slide" Target="/ppt/slides/slide5.xml" Id="R6c3c8f9c60494329" /><Relationship Type="http://schemas.openxmlformats.org/officeDocument/2006/relationships/slide" Target="/ppt/slides/slide6.xml" Id="R71efadcd856a47a0" /><Relationship Type="http://schemas.openxmlformats.org/officeDocument/2006/relationships/slide" Target="/ppt/slides/slide7.xml" Id="R86b37f1e94a1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b953fc14a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bda0681c40ed" /><Relationship Type="http://schemas.openxmlformats.org/officeDocument/2006/relationships/theme" Target="/ppt/slideMasters/theme/theme1.xml" Id="R262095e219b8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9bda0681c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6709b886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88196d9f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7870ae6d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c54cbc94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c8a5da25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d195138ef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7e8493d7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INOXO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INOXO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4 338 425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1 325 323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DALSKLEV PETTER VANAY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INOXO REGNSKAP AS</a:t>
            </a:r>
          </a:p>
        </p:txBody>
      </p:sp>
    </p:spTree>
  </p:cSld>
  <p:clrMapOvr>
    <a:masterClrMapping xmlns:a="http://schemas.openxmlformats.org/drawingml/2006/main"/>
  </p:clrMapOvr>
</p:sld>
</file>