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c468157c149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e291591a7f43f5"/>
  </p:sldMasterIdLst>
  <p:sldIdLst>
    <p:sldId xmlns:r="http://schemas.openxmlformats.org/officeDocument/2006/relationships" id="256" r:id="R7f3787c83fa24a0f"/>
    <p:sldId xmlns:r="http://schemas.openxmlformats.org/officeDocument/2006/relationships" id="257" r:id="R583f9522f38142fc"/>
    <p:sldId xmlns:r="http://schemas.openxmlformats.org/officeDocument/2006/relationships" id="258" r:id="Rb29d2fef007e400f"/>
    <p:sldId xmlns:r="http://schemas.openxmlformats.org/officeDocument/2006/relationships" id="259" r:id="R742ce967920d424c"/>
    <p:sldId xmlns:r="http://schemas.openxmlformats.org/officeDocument/2006/relationships" id="260" r:id="Rd4b1b6b3c2aa421c"/>
    <p:sldId xmlns:r="http://schemas.openxmlformats.org/officeDocument/2006/relationships" id="261" r:id="R2f3afe8e586743dd"/>
    <p:sldId xmlns:r="http://schemas.openxmlformats.org/officeDocument/2006/relationships" id="262" r:id="R37846840716b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291591a7f43f5" /><Relationship Type="http://schemas.openxmlformats.org/officeDocument/2006/relationships/slide" Target="/ppt/slides/slide1.xml" Id="R7f3787c83fa24a0f" /><Relationship Type="http://schemas.openxmlformats.org/officeDocument/2006/relationships/slide" Target="/ppt/slides/slide2.xml" Id="R583f9522f38142fc" /><Relationship Type="http://schemas.openxmlformats.org/officeDocument/2006/relationships/slide" Target="/ppt/slides/slide3.xml" Id="Rb29d2fef007e400f" /><Relationship Type="http://schemas.openxmlformats.org/officeDocument/2006/relationships/slide" Target="/ppt/slides/slide4.xml" Id="R742ce967920d424c" /><Relationship Type="http://schemas.openxmlformats.org/officeDocument/2006/relationships/slide" Target="/ppt/slides/slide5.xml" Id="Rd4b1b6b3c2aa421c" /><Relationship Type="http://schemas.openxmlformats.org/officeDocument/2006/relationships/slide" Target="/ppt/slides/slide6.xml" Id="R2f3afe8e586743dd" /><Relationship Type="http://schemas.openxmlformats.org/officeDocument/2006/relationships/slide" Target="/ppt/slides/slide7.xml" Id="R37846840716b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d4b579a2a41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8e4fef4ce4d17" /><Relationship Type="http://schemas.openxmlformats.org/officeDocument/2006/relationships/theme" Target="/ppt/slideMasters/theme/theme1.xml" Id="R1ae09e2c5f6c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8e4fef4ce4d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dd7e1be824e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046bf93e0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63ea15dcd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b680c78d5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9390455494c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1fd8a15204b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d0b209793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TJENSVOLL &amp; THUNSHELLE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TJENSVOLL &amp; THUNSHELLE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TJENSVOLL &amp; THUNSHELLE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TJENSVOLL &amp; THUNSHELLE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TJENSVOLL &amp; THUNSHELLE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TJENSVOLL &amp; THUNSHELLE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4 904 647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TJENSVOLL &amp; THUNSHELLE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TJENSVOLL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THUNSHELLE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TJENSVOLL &amp; THUNSHELLE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Austmarka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912 515 192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TJENSVOLL &amp; THUNSHELLE AS</a:t>
            </a:r>
          </a:p>
        </p:txBody>
      </p:sp>
    </p:spTree>
  </p:cSld>
  <p:clrMapOvr>
    <a:masterClrMapping xmlns:a="http://schemas.openxmlformats.org/drawingml/2006/main"/>
  </p:clrMapOvr>
</p:sld>
</file>