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bf88d3b00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4eecde1c7a4b6f"/>
  </p:sldMasterIdLst>
  <p:sldIdLst>
    <p:sldId xmlns:r="http://schemas.openxmlformats.org/officeDocument/2006/relationships" id="256" r:id="R0e13f20832784f42"/>
    <p:sldId xmlns:r="http://schemas.openxmlformats.org/officeDocument/2006/relationships" id="257" r:id="R42e68218f9784003"/>
    <p:sldId xmlns:r="http://schemas.openxmlformats.org/officeDocument/2006/relationships" id="258" r:id="R00e5728fe09049db"/>
    <p:sldId xmlns:r="http://schemas.openxmlformats.org/officeDocument/2006/relationships" id="259" r:id="Ra67ccc2a58bf4d85"/>
    <p:sldId xmlns:r="http://schemas.openxmlformats.org/officeDocument/2006/relationships" id="260" r:id="R8dab8ae5ca174bbf"/>
    <p:sldId xmlns:r="http://schemas.openxmlformats.org/officeDocument/2006/relationships" id="261" r:id="R6ed7d601978b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eecde1c7a4b6f" /><Relationship Type="http://schemas.openxmlformats.org/officeDocument/2006/relationships/slide" Target="/ppt/slides/slide1.xml" Id="R0e13f20832784f42" /><Relationship Type="http://schemas.openxmlformats.org/officeDocument/2006/relationships/slide" Target="/ppt/slides/slide2.xml" Id="R42e68218f9784003" /><Relationship Type="http://schemas.openxmlformats.org/officeDocument/2006/relationships/slide" Target="/ppt/slides/slide3.xml" Id="R00e5728fe09049db" /><Relationship Type="http://schemas.openxmlformats.org/officeDocument/2006/relationships/slide" Target="/ppt/slides/slide4.xml" Id="Ra67ccc2a58bf4d85" /><Relationship Type="http://schemas.openxmlformats.org/officeDocument/2006/relationships/slide" Target="/ppt/slides/slide5.xml" Id="R8dab8ae5ca174bbf" /><Relationship Type="http://schemas.openxmlformats.org/officeDocument/2006/relationships/slide" Target="/ppt/slides/slide6.xml" Id="R6ed7d601978b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23853508b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d1af64b9d40ef" /><Relationship Type="http://schemas.openxmlformats.org/officeDocument/2006/relationships/theme" Target="/ppt/slideMasters/theme/theme1.xml" Id="R3c1460e2a29e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d1af64b9d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084750eb45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8694c3b0b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245c1346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de360109f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d962b910b43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83d404b248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HAUSVIK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kiwi.haus@ngbutikk.net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