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ee97344ef24a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2f12ecfd514e22"/>
  </p:sldMasterIdLst>
  <p:sldIdLst>
    <p:sldId xmlns:r="http://schemas.openxmlformats.org/officeDocument/2006/relationships" id="256" r:id="R06aacb8ba232472a"/>
    <p:sldId xmlns:r="http://schemas.openxmlformats.org/officeDocument/2006/relationships" id="257" r:id="R3b8b73f9fb964e57"/>
    <p:sldId xmlns:r="http://schemas.openxmlformats.org/officeDocument/2006/relationships" id="258" r:id="Rb8948432d4a748b1"/>
    <p:sldId xmlns:r="http://schemas.openxmlformats.org/officeDocument/2006/relationships" id="259" r:id="R3f04116dfe3145f3"/>
    <p:sldId xmlns:r="http://schemas.openxmlformats.org/officeDocument/2006/relationships" id="260" r:id="R59ef105cb3a741fc"/>
    <p:sldId xmlns:r="http://schemas.openxmlformats.org/officeDocument/2006/relationships" id="261" r:id="R34bcab9b17f4402d"/>
    <p:sldId xmlns:r="http://schemas.openxmlformats.org/officeDocument/2006/relationships" id="262" r:id="R61951fd2fd8d4e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2f12ecfd514e22" /><Relationship Type="http://schemas.openxmlformats.org/officeDocument/2006/relationships/slide" Target="/ppt/slides/slide1.xml" Id="R06aacb8ba232472a" /><Relationship Type="http://schemas.openxmlformats.org/officeDocument/2006/relationships/slide" Target="/ppt/slides/slide2.xml" Id="R3b8b73f9fb964e57" /><Relationship Type="http://schemas.openxmlformats.org/officeDocument/2006/relationships/slide" Target="/ppt/slides/slide3.xml" Id="Rb8948432d4a748b1" /><Relationship Type="http://schemas.openxmlformats.org/officeDocument/2006/relationships/slide" Target="/ppt/slides/slide4.xml" Id="R3f04116dfe3145f3" /><Relationship Type="http://schemas.openxmlformats.org/officeDocument/2006/relationships/slide" Target="/ppt/slides/slide5.xml" Id="R59ef105cb3a741fc" /><Relationship Type="http://schemas.openxmlformats.org/officeDocument/2006/relationships/slide" Target="/ppt/slides/slide6.xml" Id="R34bcab9b17f4402d" /><Relationship Type="http://schemas.openxmlformats.org/officeDocument/2006/relationships/slide" Target="/ppt/slides/slide7.xml" Id="R61951fd2fd8d4e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262b9e2e234d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bd1f7281a4035" /><Relationship Type="http://schemas.openxmlformats.org/officeDocument/2006/relationships/theme" Target="/ppt/slideMasters/theme/theme1.xml" Id="R45f1874d5d3144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2bd1f7281a40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35877af6ff47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0f6add00474a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7bb9164864e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7702d068d42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bb77463df44e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32ff920f7245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8082f32a0e41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HAUSVIK HANDEL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HAUSVIK HANDEL AS ble etablert [år] og holder til i Haus.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38 685 765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877 631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816 318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5 885 893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9 757 528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MS HELLAND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5286 Haus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kiwi.haus@ngbutikk.net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912 520 021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