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537d0f43e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e20b0bcba4da2"/>
  </p:sldMasterIdLst>
  <p:sldIdLst>
    <p:sldId xmlns:r="http://schemas.openxmlformats.org/officeDocument/2006/relationships" id="256" r:id="Ra3bc9b767bd342d9"/>
    <p:sldId xmlns:r="http://schemas.openxmlformats.org/officeDocument/2006/relationships" id="257" r:id="Re64ed25765ad41c4"/>
    <p:sldId xmlns:r="http://schemas.openxmlformats.org/officeDocument/2006/relationships" id="258" r:id="Rdb535bb3948f482d"/>
    <p:sldId xmlns:r="http://schemas.openxmlformats.org/officeDocument/2006/relationships" id="259" r:id="R0c1dd92d19be4cc5"/>
    <p:sldId xmlns:r="http://schemas.openxmlformats.org/officeDocument/2006/relationships" id="260" r:id="R346212b6a3c84d9a"/>
    <p:sldId xmlns:r="http://schemas.openxmlformats.org/officeDocument/2006/relationships" id="261" r:id="R9ce2a030a6844c86"/>
    <p:sldId xmlns:r="http://schemas.openxmlformats.org/officeDocument/2006/relationships" id="262" r:id="Rb0c8eafe6166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e20b0bcba4da2" /><Relationship Type="http://schemas.openxmlformats.org/officeDocument/2006/relationships/slide" Target="/ppt/slides/slide1.xml" Id="Ra3bc9b767bd342d9" /><Relationship Type="http://schemas.openxmlformats.org/officeDocument/2006/relationships/slide" Target="/ppt/slides/slide2.xml" Id="Re64ed25765ad41c4" /><Relationship Type="http://schemas.openxmlformats.org/officeDocument/2006/relationships/slide" Target="/ppt/slides/slide3.xml" Id="Rdb535bb3948f482d" /><Relationship Type="http://schemas.openxmlformats.org/officeDocument/2006/relationships/slide" Target="/ppt/slides/slide4.xml" Id="R0c1dd92d19be4cc5" /><Relationship Type="http://schemas.openxmlformats.org/officeDocument/2006/relationships/slide" Target="/ppt/slides/slide5.xml" Id="R346212b6a3c84d9a" /><Relationship Type="http://schemas.openxmlformats.org/officeDocument/2006/relationships/slide" Target="/ppt/slides/slide6.xml" Id="R9ce2a030a6844c86" /><Relationship Type="http://schemas.openxmlformats.org/officeDocument/2006/relationships/slide" Target="/ppt/slides/slide7.xml" Id="Rb0c8eafe6166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04622eb66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479f08244d40" /><Relationship Type="http://schemas.openxmlformats.org/officeDocument/2006/relationships/theme" Target="/ppt/slideMasters/theme/theme1.xml" Id="R8312aa2eaec7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0479f0824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a1fd6b9c7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195bcf03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f65b08ca3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7b83fd29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1002343f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6964f25c5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407d72baa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MILJØSERVICE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MILJØSERVICE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MILJØSERVICE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MILJØSERVICE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MILJØSERVICE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MILJØSERVICE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60 716 539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6 458 272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26 998 018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MILJØSERVICE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BETOR HOLDING AS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LAKSEN HOLDING AS  –  31,4 %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LAKSEN HOLDING AS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MILJØSERVICE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Bakkedamsvegen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912 524 698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MILJØSERVICE AS</a:t>
            </a:r>
          </a:p>
        </p:txBody>
      </p:sp>
    </p:spTree>
  </p:cSld>
  <p:clrMapOvr>
    <a:masterClrMapping xmlns:a="http://schemas.openxmlformats.org/drawingml/2006/main"/>
  </p:clrMapOvr>
</p:sld>
</file>