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bf668e4c3d45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7a3314320c4c63"/>
  </p:sldMasterIdLst>
  <p:sldIdLst>
    <p:sldId xmlns:r="http://schemas.openxmlformats.org/officeDocument/2006/relationships" id="256" r:id="Rad8ebc5c835846ac"/>
    <p:sldId xmlns:r="http://schemas.openxmlformats.org/officeDocument/2006/relationships" id="257" r:id="R4fa1c4d2dfeb4478"/>
    <p:sldId xmlns:r="http://schemas.openxmlformats.org/officeDocument/2006/relationships" id="258" r:id="Rae0a14be11224688"/>
    <p:sldId xmlns:r="http://schemas.openxmlformats.org/officeDocument/2006/relationships" id="259" r:id="Rcabaf310760a4892"/>
    <p:sldId xmlns:r="http://schemas.openxmlformats.org/officeDocument/2006/relationships" id="260" r:id="R787ef92268284b9f"/>
    <p:sldId xmlns:r="http://schemas.openxmlformats.org/officeDocument/2006/relationships" id="261" r:id="Rb065accc0f534d71"/>
    <p:sldId xmlns:r="http://schemas.openxmlformats.org/officeDocument/2006/relationships" id="262" r:id="R831afd617ee348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a3314320c4c63" /><Relationship Type="http://schemas.openxmlformats.org/officeDocument/2006/relationships/slide" Target="/ppt/slides/slide1.xml" Id="Rad8ebc5c835846ac" /><Relationship Type="http://schemas.openxmlformats.org/officeDocument/2006/relationships/slide" Target="/ppt/slides/slide2.xml" Id="R4fa1c4d2dfeb4478" /><Relationship Type="http://schemas.openxmlformats.org/officeDocument/2006/relationships/slide" Target="/ppt/slides/slide3.xml" Id="Rae0a14be11224688" /><Relationship Type="http://schemas.openxmlformats.org/officeDocument/2006/relationships/slide" Target="/ppt/slides/slide4.xml" Id="Rcabaf310760a4892" /><Relationship Type="http://schemas.openxmlformats.org/officeDocument/2006/relationships/slide" Target="/ppt/slides/slide5.xml" Id="R787ef92268284b9f" /><Relationship Type="http://schemas.openxmlformats.org/officeDocument/2006/relationships/slide" Target="/ppt/slides/slide6.xml" Id="Rb065accc0f534d71" /><Relationship Type="http://schemas.openxmlformats.org/officeDocument/2006/relationships/slide" Target="/ppt/slides/slide7.xml" Id="R831afd617ee348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de82a728ee44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68262abf4498b" /><Relationship Type="http://schemas.openxmlformats.org/officeDocument/2006/relationships/theme" Target="/ppt/slideMasters/theme/theme1.xml" Id="R2c58e3c2f56240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268262abf449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c7b8a78654a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bb74cc3de4e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297f38d4849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1a502365649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86798040c44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dea3407e943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08a6eeb2248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ACTIVE HOUSE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ACTIVE HOUSE AS ble etablert [år] og holder til i Greåker.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138 377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1 478 245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JONAS JØERS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HEGE HVIDSTEN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HOUSE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1719 Greåker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knertiten@hotmail.com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912 525 104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ACTIVE HOUSE AS</a:t>
            </a:r>
          </a:p>
        </p:txBody>
      </p:sp>
    </p:spTree>
  </p:cSld>
  <p:clrMapOvr>
    <a:masterClrMapping xmlns:a="http://schemas.openxmlformats.org/drawingml/2006/main"/>
  </p:clrMapOvr>
</p:sld>
</file>