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9afedbf35644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e62ef2674f451e"/>
  </p:sldMasterIdLst>
  <p:sldIdLst>
    <p:sldId xmlns:r="http://schemas.openxmlformats.org/officeDocument/2006/relationships" id="256" r:id="R4988826f7124432b"/>
    <p:sldId xmlns:r="http://schemas.openxmlformats.org/officeDocument/2006/relationships" id="257" r:id="Rbc348cc462b9409f"/>
    <p:sldId xmlns:r="http://schemas.openxmlformats.org/officeDocument/2006/relationships" id="258" r:id="R51c5ccafb4a840a7"/>
    <p:sldId xmlns:r="http://schemas.openxmlformats.org/officeDocument/2006/relationships" id="259" r:id="Rb65f0db50ca0487b"/>
    <p:sldId xmlns:r="http://schemas.openxmlformats.org/officeDocument/2006/relationships" id="260" r:id="Rd283a36768e147d4"/>
    <p:sldId xmlns:r="http://schemas.openxmlformats.org/officeDocument/2006/relationships" id="261" r:id="Rcdf548ff8c044b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e62ef2674f451e" /><Relationship Type="http://schemas.openxmlformats.org/officeDocument/2006/relationships/slide" Target="/ppt/slides/slide1.xml" Id="R4988826f7124432b" /><Relationship Type="http://schemas.openxmlformats.org/officeDocument/2006/relationships/slide" Target="/ppt/slides/slide2.xml" Id="Rbc348cc462b9409f" /><Relationship Type="http://schemas.openxmlformats.org/officeDocument/2006/relationships/slide" Target="/ppt/slides/slide3.xml" Id="R51c5ccafb4a840a7" /><Relationship Type="http://schemas.openxmlformats.org/officeDocument/2006/relationships/slide" Target="/ppt/slides/slide4.xml" Id="Rb65f0db50ca0487b" /><Relationship Type="http://schemas.openxmlformats.org/officeDocument/2006/relationships/slide" Target="/ppt/slides/slide5.xml" Id="Rd283a36768e147d4" /><Relationship Type="http://schemas.openxmlformats.org/officeDocument/2006/relationships/slide" Target="/ppt/slides/slide6.xml" Id="Rcdf548ff8c044b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a778a81dde43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8372c08044c81" /><Relationship Type="http://schemas.openxmlformats.org/officeDocument/2006/relationships/theme" Target="/ppt/slideMasters/theme/theme1.xml" Id="R1339be82318647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18372c08044c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79908e42348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25a2fcd4c4a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2f946375042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584187b8641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656860d004d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091cd3e3b48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AGRIS BYGGTJENESTE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AGRIS BYGGTJENESTE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AGRIS BYGGTJENESTE NUF ble etablert [år] og holder til i Vesterøy.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AGRIS BYGGTJENESTE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AGRIS BYGGTJENESTE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AGRIS BYGGTJENESTE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3 848 819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752 782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587 170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495 208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1 261 870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AGRIS BYGGTJENESTE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1684 Vesterøy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agris.andersons@gmail.com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912 525 414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AGRIS BYGGTJENESTE NUF</a:t>
            </a:r>
          </a:p>
        </p:txBody>
      </p:sp>
    </p:spTree>
  </p:cSld>
  <p:clrMapOvr>
    <a:masterClrMapping xmlns:a="http://schemas.openxmlformats.org/drawingml/2006/main"/>
  </p:clrMapOvr>
</p:sld>
</file>