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d81e89c1f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17846e86a4476"/>
  </p:sldMasterIdLst>
  <p:sldIdLst>
    <p:sldId xmlns:r="http://schemas.openxmlformats.org/officeDocument/2006/relationships" id="256" r:id="Rbb7c3513ad40467a"/>
    <p:sldId xmlns:r="http://schemas.openxmlformats.org/officeDocument/2006/relationships" id="257" r:id="R640c9f6e13d74123"/>
    <p:sldId xmlns:r="http://schemas.openxmlformats.org/officeDocument/2006/relationships" id="258" r:id="R1b47e094012d42f5"/>
    <p:sldId xmlns:r="http://schemas.openxmlformats.org/officeDocument/2006/relationships" id="259" r:id="R6185c464a0c04b36"/>
    <p:sldId xmlns:r="http://schemas.openxmlformats.org/officeDocument/2006/relationships" id="260" r:id="Rbd3e20deb1c5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17846e86a4476" /><Relationship Type="http://schemas.openxmlformats.org/officeDocument/2006/relationships/slide" Target="/ppt/slides/slide1.xml" Id="Rbb7c3513ad40467a" /><Relationship Type="http://schemas.openxmlformats.org/officeDocument/2006/relationships/slide" Target="/ppt/slides/slide2.xml" Id="R640c9f6e13d74123" /><Relationship Type="http://schemas.openxmlformats.org/officeDocument/2006/relationships/slide" Target="/ppt/slides/slide3.xml" Id="R1b47e094012d42f5" /><Relationship Type="http://schemas.openxmlformats.org/officeDocument/2006/relationships/slide" Target="/ppt/slides/slide4.xml" Id="R6185c464a0c04b36" /><Relationship Type="http://schemas.openxmlformats.org/officeDocument/2006/relationships/slide" Target="/ppt/slides/slide5.xml" Id="Rbd3e20deb1c5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538e82adc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dc30ccd1447b" /><Relationship Type="http://schemas.openxmlformats.org/officeDocument/2006/relationships/theme" Target="/ppt/slideMasters/theme/theme1.xml" Id="Rd134e81d695f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9dc30ccd1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fe72fd07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8757923e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d9185a55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2301900f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04dee65e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 AGRIS BYGGTJENESTE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 AGRIS BYGGTJENESTE ble etablert [år] og holder til i Lv 3139 Tume.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Lauku iela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 3139 Tume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