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ad40aebd7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061bc69b640e1"/>
  </p:sldMasterIdLst>
  <p:sldIdLst>
    <p:sldId xmlns:r="http://schemas.openxmlformats.org/officeDocument/2006/relationships" id="256" r:id="R0e7943f0212546c1"/>
    <p:sldId xmlns:r="http://schemas.openxmlformats.org/officeDocument/2006/relationships" id="257" r:id="R8d474fd6799f49ec"/>
    <p:sldId xmlns:r="http://schemas.openxmlformats.org/officeDocument/2006/relationships" id="258" r:id="R19c6f7953e8a4d5b"/>
    <p:sldId xmlns:r="http://schemas.openxmlformats.org/officeDocument/2006/relationships" id="259" r:id="Redf5757074ea4f95"/>
    <p:sldId xmlns:r="http://schemas.openxmlformats.org/officeDocument/2006/relationships" id="260" r:id="Rac8e2c5a0feb406f"/>
    <p:sldId xmlns:r="http://schemas.openxmlformats.org/officeDocument/2006/relationships" id="261" r:id="Re6f38fcc229f4387"/>
    <p:sldId xmlns:r="http://schemas.openxmlformats.org/officeDocument/2006/relationships" id="262" r:id="R93abde379d35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061bc69b640e1" /><Relationship Type="http://schemas.openxmlformats.org/officeDocument/2006/relationships/slide" Target="/ppt/slides/slide1.xml" Id="R0e7943f0212546c1" /><Relationship Type="http://schemas.openxmlformats.org/officeDocument/2006/relationships/slide" Target="/ppt/slides/slide2.xml" Id="R8d474fd6799f49ec" /><Relationship Type="http://schemas.openxmlformats.org/officeDocument/2006/relationships/slide" Target="/ppt/slides/slide3.xml" Id="R19c6f7953e8a4d5b" /><Relationship Type="http://schemas.openxmlformats.org/officeDocument/2006/relationships/slide" Target="/ppt/slides/slide4.xml" Id="Redf5757074ea4f95" /><Relationship Type="http://schemas.openxmlformats.org/officeDocument/2006/relationships/slide" Target="/ppt/slides/slide5.xml" Id="Rac8e2c5a0feb406f" /><Relationship Type="http://schemas.openxmlformats.org/officeDocument/2006/relationships/slide" Target="/ppt/slides/slide6.xml" Id="Re6f38fcc229f4387" /><Relationship Type="http://schemas.openxmlformats.org/officeDocument/2006/relationships/slide" Target="/ppt/slides/slide7.xml" Id="R93abde379d35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310f03d1a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2b5c07e114f03" /><Relationship Type="http://schemas.openxmlformats.org/officeDocument/2006/relationships/theme" Target="/ppt/slideMasters/theme/theme1.xml" Id="Rc95be72c446c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2b5c07e11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b932cfce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a3fd7cc1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af4e177c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4ee0900e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abb49736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fab20453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f96ac36f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20 647 131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ABISCO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KATINAS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MITTAS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URDIA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912 530 620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