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46d172d93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c61c25a6a4ad3"/>
  </p:sldMasterIdLst>
  <p:sldIdLst>
    <p:sldId xmlns:r="http://schemas.openxmlformats.org/officeDocument/2006/relationships" id="256" r:id="R60195bfde7964eae"/>
    <p:sldId xmlns:r="http://schemas.openxmlformats.org/officeDocument/2006/relationships" id="257" r:id="R69807e97419b42dd"/>
    <p:sldId xmlns:r="http://schemas.openxmlformats.org/officeDocument/2006/relationships" id="258" r:id="R3e9027f0bf774697"/>
    <p:sldId xmlns:r="http://schemas.openxmlformats.org/officeDocument/2006/relationships" id="259" r:id="Rdd5bdada534e401d"/>
    <p:sldId xmlns:r="http://schemas.openxmlformats.org/officeDocument/2006/relationships" id="260" r:id="Rc191086ef05e4f19"/>
    <p:sldId xmlns:r="http://schemas.openxmlformats.org/officeDocument/2006/relationships" id="261" r:id="Ra70b58bac61f45cd"/>
    <p:sldId xmlns:r="http://schemas.openxmlformats.org/officeDocument/2006/relationships" id="262" r:id="R8ff3399c0a05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c61c25a6a4ad3" /><Relationship Type="http://schemas.openxmlformats.org/officeDocument/2006/relationships/slide" Target="/ppt/slides/slide1.xml" Id="R60195bfde7964eae" /><Relationship Type="http://schemas.openxmlformats.org/officeDocument/2006/relationships/slide" Target="/ppt/slides/slide2.xml" Id="R69807e97419b42dd" /><Relationship Type="http://schemas.openxmlformats.org/officeDocument/2006/relationships/slide" Target="/ppt/slides/slide3.xml" Id="R3e9027f0bf774697" /><Relationship Type="http://schemas.openxmlformats.org/officeDocument/2006/relationships/slide" Target="/ppt/slides/slide4.xml" Id="Rdd5bdada534e401d" /><Relationship Type="http://schemas.openxmlformats.org/officeDocument/2006/relationships/slide" Target="/ppt/slides/slide5.xml" Id="Rc191086ef05e4f19" /><Relationship Type="http://schemas.openxmlformats.org/officeDocument/2006/relationships/slide" Target="/ppt/slides/slide6.xml" Id="Ra70b58bac61f45cd" /><Relationship Type="http://schemas.openxmlformats.org/officeDocument/2006/relationships/slide" Target="/ppt/slides/slide7.xml" Id="R8ff3399c0a05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8ee125725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038af9bb4aaf" /><Relationship Type="http://schemas.openxmlformats.org/officeDocument/2006/relationships/theme" Target="/ppt/slideMasters/theme/theme1.xml" Id="Rea1ce4e7084d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9038af9bb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8357aba3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99165b04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f6ad5d8d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359f9ada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f23df0be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3a8f373f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0786ca6c1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SÆTER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SÆTER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11 795 645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4 282 715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 STEIN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13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firmapost@jonsater.no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SÆTER AS</a:t>
            </a:r>
          </a:p>
        </p:txBody>
      </p:sp>
    </p:spTree>
  </p:cSld>
  <p:clrMapOvr>
    <a:masterClrMapping xmlns:a="http://schemas.openxmlformats.org/drawingml/2006/main"/>
  </p:clrMapOvr>
</p:sld>
</file>