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633fab05c042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e0d3e9acf949dc"/>
  </p:sldMasterIdLst>
  <p:sldIdLst>
    <p:sldId xmlns:r="http://schemas.openxmlformats.org/officeDocument/2006/relationships" id="256" r:id="R3a00a8ebedaf4db4"/>
    <p:sldId xmlns:r="http://schemas.openxmlformats.org/officeDocument/2006/relationships" id="257" r:id="R16364a54d10f4bda"/>
    <p:sldId xmlns:r="http://schemas.openxmlformats.org/officeDocument/2006/relationships" id="258" r:id="R3ceae7a552c74635"/>
    <p:sldId xmlns:r="http://schemas.openxmlformats.org/officeDocument/2006/relationships" id="259" r:id="R4a88e58a56dd4553"/>
    <p:sldId xmlns:r="http://schemas.openxmlformats.org/officeDocument/2006/relationships" id="260" r:id="R4e427fbd2e924e29"/>
    <p:sldId xmlns:r="http://schemas.openxmlformats.org/officeDocument/2006/relationships" id="261" r:id="R3f18e465cc534957"/>
    <p:sldId xmlns:r="http://schemas.openxmlformats.org/officeDocument/2006/relationships" id="262" r:id="Rde5dad6298024e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0d3e9acf949dc" /><Relationship Type="http://schemas.openxmlformats.org/officeDocument/2006/relationships/slide" Target="/ppt/slides/slide1.xml" Id="R3a00a8ebedaf4db4" /><Relationship Type="http://schemas.openxmlformats.org/officeDocument/2006/relationships/slide" Target="/ppt/slides/slide2.xml" Id="R16364a54d10f4bda" /><Relationship Type="http://schemas.openxmlformats.org/officeDocument/2006/relationships/slide" Target="/ppt/slides/slide3.xml" Id="R3ceae7a552c74635" /><Relationship Type="http://schemas.openxmlformats.org/officeDocument/2006/relationships/slide" Target="/ppt/slides/slide4.xml" Id="R4a88e58a56dd4553" /><Relationship Type="http://schemas.openxmlformats.org/officeDocument/2006/relationships/slide" Target="/ppt/slides/slide5.xml" Id="R4e427fbd2e924e29" /><Relationship Type="http://schemas.openxmlformats.org/officeDocument/2006/relationships/slide" Target="/ppt/slides/slide6.xml" Id="R3f18e465cc534957" /><Relationship Type="http://schemas.openxmlformats.org/officeDocument/2006/relationships/slide" Target="/ppt/slides/slide7.xml" Id="Rde5dad6298024e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4c3166e2e4b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c4d832be04ab9" /><Relationship Type="http://schemas.openxmlformats.org/officeDocument/2006/relationships/theme" Target="/ppt/slideMasters/theme/theme1.xml" Id="R1a90663c1b0546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8c4d832be04a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7048526f746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38af7fef74a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406955dac43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31ad8252b45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6e36cf9c140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4f00a26a244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74410fde04f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GISLE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GISLE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GISLE AS ble etablert [år] og holder til i Fyllingsdalen.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GISLE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GISLE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GISLE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743 862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281 980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2 047 367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GISLE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HAUKEBØ MIKALSEN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GISLE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Rosenlundveien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5146 Fyllingsdalen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912 532 240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GISLE AS</a:t>
            </a:r>
          </a:p>
        </p:txBody>
      </p:sp>
    </p:spTree>
  </p:cSld>
  <p:clrMapOvr>
    <a:masterClrMapping xmlns:a="http://schemas.openxmlformats.org/drawingml/2006/main"/>
  </p:clrMapOvr>
</p:sld>
</file>