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3551e0f40448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39345003b24c98"/>
  </p:sldMasterIdLst>
  <p:sldIdLst>
    <p:sldId xmlns:r="http://schemas.openxmlformats.org/officeDocument/2006/relationships" id="256" r:id="Rada9a2e15b23421d"/>
    <p:sldId xmlns:r="http://schemas.openxmlformats.org/officeDocument/2006/relationships" id="257" r:id="R4c95ceb9aba948d4"/>
    <p:sldId xmlns:r="http://schemas.openxmlformats.org/officeDocument/2006/relationships" id="258" r:id="Rc005afd4bb224ec8"/>
    <p:sldId xmlns:r="http://schemas.openxmlformats.org/officeDocument/2006/relationships" id="259" r:id="Rb564c8f418774aa0"/>
    <p:sldId xmlns:r="http://schemas.openxmlformats.org/officeDocument/2006/relationships" id="260" r:id="Re28a7ab6c00e4a63"/>
    <p:sldId xmlns:r="http://schemas.openxmlformats.org/officeDocument/2006/relationships" id="261" r:id="R1539fecb12bf4bfd"/>
    <p:sldId xmlns:r="http://schemas.openxmlformats.org/officeDocument/2006/relationships" id="262" r:id="Rf92b4afe148d45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39345003b24c98" /><Relationship Type="http://schemas.openxmlformats.org/officeDocument/2006/relationships/slide" Target="/ppt/slides/slide1.xml" Id="Rada9a2e15b23421d" /><Relationship Type="http://schemas.openxmlformats.org/officeDocument/2006/relationships/slide" Target="/ppt/slides/slide2.xml" Id="R4c95ceb9aba948d4" /><Relationship Type="http://schemas.openxmlformats.org/officeDocument/2006/relationships/slide" Target="/ppt/slides/slide3.xml" Id="Rc005afd4bb224ec8" /><Relationship Type="http://schemas.openxmlformats.org/officeDocument/2006/relationships/slide" Target="/ppt/slides/slide4.xml" Id="Rb564c8f418774aa0" /><Relationship Type="http://schemas.openxmlformats.org/officeDocument/2006/relationships/slide" Target="/ppt/slides/slide5.xml" Id="Re28a7ab6c00e4a63" /><Relationship Type="http://schemas.openxmlformats.org/officeDocument/2006/relationships/slide" Target="/ppt/slides/slide6.xml" Id="R1539fecb12bf4bfd" /><Relationship Type="http://schemas.openxmlformats.org/officeDocument/2006/relationships/slide" Target="/ppt/slides/slide7.xml" Id="Rf92b4afe148d45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280ab68d6141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0ea01884046ff" /><Relationship Type="http://schemas.openxmlformats.org/officeDocument/2006/relationships/theme" Target="/ppt/slideMasters/theme/theme1.xml" Id="R859b59f7d5f84e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40ea01884046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5d330a64c48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106982b0e46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fcca38e9d41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daaa949b14c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cfe8787b745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5a18cedb04a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90fb7fccc4b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CLOUDBERRY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CLOUDBERRY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CLOUDBERRY CAPITAL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CLOUDBERRY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CLOUDBERRY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CLOUDBERRY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1 006 634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972 207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3 816 783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14 384 040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14 704 606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CLOUDBERRY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ØLBERG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CLOUDBERRY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 Lies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andre.olberg@hitecvision.com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912 535 487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CLOUDBERRY CAPITAL AS</a:t>
            </a:r>
          </a:p>
        </p:txBody>
      </p:sp>
    </p:spTree>
  </p:cSld>
  <p:clrMapOvr>
    <a:masterClrMapping xmlns:a="http://schemas.openxmlformats.org/drawingml/2006/main"/>
  </p:clrMapOvr>
</p:sld>
</file>