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52aa58bf6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777cf6d2e462f"/>
  </p:sldMasterIdLst>
  <p:sldIdLst>
    <p:sldId xmlns:r="http://schemas.openxmlformats.org/officeDocument/2006/relationships" id="256" r:id="R163e23e8213442fd"/>
    <p:sldId xmlns:r="http://schemas.openxmlformats.org/officeDocument/2006/relationships" id="257" r:id="R717005ac342e47b5"/>
    <p:sldId xmlns:r="http://schemas.openxmlformats.org/officeDocument/2006/relationships" id="258" r:id="Rf41c4fe240114486"/>
    <p:sldId xmlns:r="http://schemas.openxmlformats.org/officeDocument/2006/relationships" id="259" r:id="Ra1aea836b7124176"/>
    <p:sldId xmlns:r="http://schemas.openxmlformats.org/officeDocument/2006/relationships" id="260" r:id="R456a911e040d497b"/>
    <p:sldId xmlns:r="http://schemas.openxmlformats.org/officeDocument/2006/relationships" id="261" r:id="R78b731f36fca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777cf6d2e462f" /><Relationship Type="http://schemas.openxmlformats.org/officeDocument/2006/relationships/slide" Target="/ppt/slides/slide1.xml" Id="R163e23e8213442fd" /><Relationship Type="http://schemas.openxmlformats.org/officeDocument/2006/relationships/slide" Target="/ppt/slides/slide2.xml" Id="R717005ac342e47b5" /><Relationship Type="http://schemas.openxmlformats.org/officeDocument/2006/relationships/slide" Target="/ppt/slides/slide3.xml" Id="Rf41c4fe240114486" /><Relationship Type="http://schemas.openxmlformats.org/officeDocument/2006/relationships/slide" Target="/ppt/slides/slide4.xml" Id="Ra1aea836b7124176" /><Relationship Type="http://schemas.openxmlformats.org/officeDocument/2006/relationships/slide" Target="/ppt/slides/slide5.xml" Id="R456a911e040d497b" /><Relationship Type="http://schemas.openxmlformats.org/officeDocument/2006/relationships/slide" Target="/ppt/slides/slide6.xml" Id="R78b731f36fca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debd4ecd5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519400b14eb4" /><Relationship Type="http://schemas.openxmlformats.org/officeDocument/2006/relationships/theme" Target="/ppt/slideMasters/theme/theme1.xml" Id="R3ed00aa9cdc8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9519400b1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e756be5c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02c1432a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33aff6b7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7c9aea5e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ef57adeb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9a3cb414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BØ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BØ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20 223 876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172 937 874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174 866 730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912 536 114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BØ</a:t>
            </a:r>
          </a:p>
        </p:txBody>
      </p:sp>
    </p:spTree>
  </p:cSld>
  <p:clrMapOvr>
    <a:masterClrMapping xmlns:a="http://schemas.openxmlformats.org/drawingml/2006/main"/>
  </p:clrMapOvr>
</p:sld>
</file>