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d2c37304d14f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cec647c4b14e62"/>
  </p:sldMasterIdLst>
  <p:sldIdLst>
    <p:sldId xmlns:r="http://schemas.openxmlformats.org/officeDocument/2006/relationships" id="256" r:id="Rf5deebbdb7d1400b"/>
    <p:sldId xmlns:r="http://schemas.openxmlformats.org/officeDocument/2006/relationships" id="257" r:id="R9e5da32ab71b4ccc"/>
    <p:sldId xmlns:r="http://schemas.openxmlformats.org/officeDocument/2006/relationships" id="258" r:id="Rcb667d4921b04026"/>
    <p:sldId xmlns:r="http://schemas.openxmlformats.org/officeDocument/2006/relationships" id="259" r:id="R260e96cca7934ec9"/>
    <p:sldId xmlns:r="http://schemas.openxmlformats.org/officeDocument/2006/relationships" id="260" r:id="R8bde7f7560334686"/>
    <p:sldId xmlns:r="http://schemas.openxmlformats.org/officeDocument/2006/relationships" id="261" r:id="R566c8e70398345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cec647c4b14e62" /><Relationship Type="http://schemas.openxmlformats.org/officeDocument/2006/relationships/slide" Target="/ppt/slides/slide1.xml" Id="Rf5deebbdb7d1400b" /><Relationship Type="http://schemas.openxmlformats.org/officeDocument/2006/relationships/slide" Target="/ppt/slides/slide2.xml" Id="R9e5da32ab71b4ccc" /><Relationship Type="http://schemas.openxmlformats.org/officeDocument/2006/relationships/slide" Target="/ppt/slides/slide3.xml" Id="Rcb667d4921b04026" /><Relationship Type="http://schemas.openxmlformats.org/officeDocument/2006/relationships/slide" Target="/ppt/slides/slide4.xml" Id="R260e96cca7934ec9" /><Relationship Type="http://schemas.openxmlformats.org/officeDocument/2006/relationships/slide" Target="/ppt/slides/slide5.xml" Id="R8bde7f7560334686" /><Relationship Type="http://schemas.openxmlformats.org/officeDocument/2006/relationships/slide" Target="/ppt/slides/slide6.xml" Id="R566c8e70398345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c6bbc4321a43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4faf7d12546cc" /><Relationship Type="http://schemas.openxmlformats.org/officeDocument/2006/relationships/theme" Target="/ppt/slideMasters/theme/theme1.xml" Id="Redb40d31bd7844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54faf7d12546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e71756b1644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cc1fbe90241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d9b2d564442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af57cc1124c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4eb95555447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b7fb8add542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SPAREBANKSTIFTINGA SELJORD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SELJORD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SELJORD ble etablert [år] og holder til i Seljord.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SELJORD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SELJORD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SELJORD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−2 971 843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13 158 417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105 964 146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106 087 954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SELJORD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Brøløsvegen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3840 Seljord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06 57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olav@vtnu.no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sparebankstiftingaseljord.no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912 536 262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SELJORD</a:t>
            </a:r>
          </a:p>
        </p:txBody>
      </p:sp>
    </p:spTree>
  </p:cSld>
  <p:clrMapOvr>
    <a:masterClrMapping xmlns:a="http://schemas.openxmlformats.org/drawingml/2006/main"/>
  </p:clrMapOvr>
</p:sld>
</file>