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12460f375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92754d4e048d8"/>
  </p:sldMasterIdLst>
  <p:sldIdLst>
    <p:sldId xmlns:r="http://schemas.openxmlformats.org/officeDocument/2006/relationships" id="256" r:id="R5f0726ab5ca148c7"/>
    <p:sldId xmlns:r="http://schemas.openxmlformats.org/officeDocument/2006/relationships" id="257" r:id="R97d6d968a65b46e4"/>
    <p:sldId xmlns:r="http://schemas.openxmlformats.org/officeDocument/2006/relationships" id="258" r:id="Rfa433bd1f1bb4b93"/>
    <p:sldId xmlns:r="http://schemas.openxmlformats.org/officeDocument/2006/relationships" id="259" r:id="R40cd1105e6d948fe"/>
    <p:sldId xmlns:r="http://schemas.openxmlformats.org/officeDocument/2006/relationships" id="260" r:id="Rc4c40954923c4d3b"/>
    <p:sldId xmlns:r="http://schemas.openxmlformats.org/officeDocument/2006/relationships" id="261" r:id="Raf38d8e5007e4bd6"/>
    <p:sldId xmlns:r="http://schemas.openxmlformats.org/officeDocument/2006/relationships" id="262" r:id="R6066ec104c70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92754d4e048d8" /><Relationship Type="http://schemas.openxmlformats.org/officeDocument/2006/relationships/slide" Target="/ppt/slides/slide1.xml" Id="R5f0726ab5ca148c7" /><Relationship Type="http://schemas.openxmlformats.org/officeDocument/2006/relationships/slide" Target="/ppt/slides/slide2.xml" Id="R97d6d968a65b46e4" /><Relationship Type="http://schemas.openxmlformats.org/officeDocument/2006/relationships/slide" Target="/ppt/slides/slide3.xml" Id="Rfa433bd1f1bb4b93" /><Relationship Type="http://schemas.openxmlformats.org/officeDocument/2006/relationships/slide" Target="/ppt/slides/slide4.xml" Id="R40cd1105e6d948fe" /><Relationship Type="http://schemas.openxmlformats.org/officeDocument/2006/relationships/slide" Target="/ppt/slides/slide5.xml" Id="Rc4c40954923c4d3b" /><Relationship Type="http://schemas.openxmlformats.org/officeDocument/2006/relationships/slide" Target="/ppt/slides/slide6.xml" Id="Raf38d8e5007e4bd6" /><Relationship Type="http://schemas.openxmlformats.org/officeDocument/2006/relationships/slide" Target="/ppt/slides/slide7.xml" Id="R6066ec104c70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ed38d5e28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b4d6f8b4407d" /><Relationship Type="http://schemas.openxmlformats.org/officeDocument/2006/relationships/theme" Target="/ppt/slideMasters/theme/theme1.xml" Id="R26b5a4f31e2c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eb4d6f8b4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6bd65514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ae0fc92cc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dae7b34e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c972008f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6206d56a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80c65b9fe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809431b0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