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60677da41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4563b3c964d48"/>
  </p:sldMasterIdLst>
  <p:sldIdLst>
    <p:sldId xmlns:r="http://schemas.openxmlformats.org/officeDocument/2006/relationships" id="256" r:id="R3aa077feb5284fb4"/>
    <p:sldId xmlns:r="http://schemas.openxmlformats.org/officeDocument/2006/relationships" id="257" r:id="Rfa3a6eea618f455c"/>
    <p:sldId xmlns:r="http://schemas.openxmlformats.org/officeDocument/2006/relationships" id="258" r:id="R66a5724210f2457f"/>
    <p:sldId xmlns:r="http://schemas.openxmlformats.org/officeDocument/2006/relationships" id="259" r:id="R7654f5a3722f4f93"/>
    <p:sldId xmlns:r="http://schemas.openxmlformats.org/officeDocument/2006/relationships" id="260" r:id="R8da4c670f08e4749"/>
    <p:sldId xmlns:r="http://schemas.openxmlformats.org/officeDocument/2006/relationships" id="261" r:id="Rf153819e3b31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4563b3c964d48" /><Relationship Type="http://schemas.openxmlformats.org/officeDocument/2006/relationships/slide" Target="/ppt/slides/slide1.xml" Id="R3aa077feb5284fb4" /><Relationship Type="http://schemas.openxmlformats.org/officeDocument/2006/relationships/slide" Target="/ppt/slides/slide2.xml" Id="Rfa3a6eea618f455c" /><Relationship Type="http://schemas.openxmlformats.org/officeDocument/2006/relationships/slide" Target="/ppt/slides/slide3.xml" Id="R66a5724210f2457f" /><Relationship Type="http://schemas.openxmlformats.org/officeDocument/2006/relationships/slide" Target="/ppt/slides/slide4.xml" Id="R7654f5a3722f4f93" /><Relationship Type="http://schemas.openxmlformats.org/officeDocument/2006/relationships/slide" Target="/ppt/slides/slide5.xml" Id="R8da4c670f08e4749" /><Relationship Type="http://schemas.openxmlformats.org/officeDocument/2006/relationships/slide" Target="/ppt/slides/slide6.xml" Id="Rf153819e3b31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e1cedcc28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6fd7c6524507" /><Relationship Type="http://schemas.openxmlformats.org/officeDocument/2006/relationships/theme" Target="/ppt/slideMasters/theme/theme1.xml" Id="R41ce8a34a618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96fd7c652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ae88d403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374979b0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f60269d2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2c59c0bc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0147abbd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5c2ffaec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IRENE LANDFALD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LANDFALD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irene.landfald@gmail.com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