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c57535d91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079dc72a248f4"/>
  </p:sldMasterIdLst>
  <p:sldIdLst>
    <p:sldId xmlns:r="http://schemas.openxmlformats.org/officeDocument/2006/relationships" id="256" r:id="R5853694d4eae4574"/>
    <p:sldId xmlns:r="http://schemas.openxmlformats.org/officeDocument/2006/relationships" id="257" r:id="R9d812f390eb1422b"/>
    <p:sldId xmlns:r="http://schemas.openxmlformats.org/officeDocument/2006/relationships" id="258" r:id="R7ea24f5fb6ad4d30"/>
    <p:sldId xmlns:r="http://schemas.openxmlformats.org/officeDocument/2006/relationships" id="259" r:id="R3db0e19a7ddf4e47"/>
    <p:sldId xmlns:r="http://schemas.openxmlformats.org/officeDocument/2006/relationships" id="260" r:id="Rf2bf9612b7fa4ddf"/>
    <p:sldId xmlns:r="http://schemas.openxmlformats.org/officeDocument/2006/relationships" id="261" r:id="Rbe3567f350504476"/>
    <p:sldId xmlns:r="http://schemas.openxmlformats.org/officeDocument/2006/relationships" id="262" r:id="R1d36061841bd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079dc72a248f4" /><Relationship Type="http://schemas.openxmlformats.org/officeDocument/2006/relationships/slide" Target="/ppt/slides/slide1.xml" Id="R5853694d4eae4574" /><Relationship Type="http://schemas.openxmlformats.org/officeDocument/2006/relationships/slide" Target="/ppt/slides/slide2.xml" Id="R9d812f390eb1422b" /><Relationship Type="http://schemas.openxmlformats.org/officeDocument/2006/relationships/slide" Target="/ppt/slides/slide3.xml" Id="R7ea24f5fb6ad4d30" /><Relationship Type="http://schemas.openxmlformats.org/officeDocument/2006/relationships/slide" Target="/ppt/slides/slide4.xml" Id="R3db0e19a7ddf4e47" /><Relationship Type="http://schemas.openxmlformats.org/officeDocument/2006/relationships/slide" Target="/ppt/slides/slide5.xml" Id="Rf2bf9612b7fa4ddf" /><Relationship Type="http://schemas.openxmlformats.org/officeDocument/2006/relationships/slide" Target="/ppt/slides/slide6.xml" Id="Rbe3567f350504476" /><Relationship Type="http://schemas.openxmlformats.org/officeDocument/2006/relationships/slide" Target="/ppt/slides/slide7.xml" Id="R1d36061841bd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670267e93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baf6a57442c4" /><Relationship Type="http://schemas.openxmlformats.org/officeDocument/2006/relationships/theme" Target="/ppt/slideMasters/theme/theme1.xml" Id="R4b9bf5636c6d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5baf6a574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8351497ff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3baeecf46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127f09830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5c7bb6a9a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2d34e56e9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955ef9a66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40b3a16c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EILERTSEN OG HJERTÅS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OG HJERTÅS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OG HJERTÅS BYGG AS ble etablert [år] og holder til i Follese.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OG HJERTÅS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OG HJERTÅS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OG HJERTÅS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OG HJERTÅS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NILS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HJERTÅS MAGNE VIKTOR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OG HJERTÅS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Slettebrekklia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5303 Follese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eilertsenhjertasbyggas@gmail.com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912 544 435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OG HJERTÅS BYGG AS</a:t>
            </a:r>
          </a:p>
        </p:txBody>
      </p:sp>
    </p:spTree>
  </p:cSld>
  <p:clrMapOvr>
    <a:masterClrMapping xmlns:a="http://schemas.openxmlformats.org/drawingml/2006/main"/>
  </p:clrMapOvr>
</p:sld>
</file>