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06547811004b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a84552e26d4b2a"/>
  </p:sldMasterIdLst>
  <p:sldIdLst>
    <p:sldId xmlns:r="http://schemas.openxmlformats.org/officeDocument/2006/relationships" id="256" r:id="Rfec3b3559d7c47f3"/>
    <p:sldId xmlns:r="http://schemas.openxmlformats.org/officeDocument/2006/relationships" id="257" r:id="R7ee71545ff3f496d"/>
    <p:sldId xmlns:r="http://schemas.openxmlformats.org/officeDocument/2006/relationships" id="258" r:id="Raa498a61e1f94169"/>
    <p:sldId xmlns:r="http://schemas.openxmlformats.org/officeDocument/2006/relationships" id="259" r:id="R02b6043216ab4615"/>
    <p:sldId xmlns:r="http://schemas.openxmlformats.org/officeDocument/2006/relationships" id="260" r:id="R3e200e0aafb34d68"/>
    <p:sldId xmlns:r="http://schemas.openxmlformats.org/officeDocument/2006/relationships" id="261" r:id="R8e1e8f1e77a04a74"/>
    <p:sldId xmlns:r="http://schemas.openxmlformats.org/officeDocument/2006/relationships" id="262" r:id="R68c51db9f8494d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a84552e26d4b2a" /><Relationship Type="http://schemas.openxmlformats.org/officeDocument/2006/relationships/slide" Target="/ppt/slides/slide1.xml" Id="Rfec3b3559d7c47f3" /><Relationship Type="http://schemas.openxmlformats.org/officeDocument/2006/relationships/slide" Target="/ppt/slides/slide2.xml" Id="R7ee71545ff3f496d" /><Relationship Type="http://schemas.openxmlformats.org/officeDocument/2006/relationships/slide" Target="/ppt/slides/slide3.xml" Id="Raa498a61e1f94169" /><Relationship Type="http://schemas.openxmlformats.org/officeDocument/2006/relationships/slide" Target="/ppt/slides/slide4.xml" Id="R02b6043216ab4615" /><Relationship Type="http://schemas.openxmlformats.org/officeDocument/2006/relationships/slide" Target="/ppt/slides/slide5.xml" Id="R3e200e0aafb34d68" /><Relationship Type="http://schemas.openxmlformats.org/officeDocument/2006/relationships/slide" Target="/ppt/slides/slide6.xml" Id="R8e1e8f1e77a04a74" /><Relationship Type="http://schemas.openxmlformats.org/officeDocument/2006/relationships/slide" Target="/ppt/slides/slide7.xml" Id="R68c51db9f8494d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af324988f44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0f48739a44fde" /><Relationship Type="http://schemas.openxmlformats.org/officeDocument/2006/relationships/theme" Target="/ppt/slideMasters/theme/theme1.xml" Id="Rb0142865d03b4c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50f48739a44f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ac4b62bf14c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4f48ade354d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ca50da4c846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e999d959c48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e4d4c69d34a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8b283d49c42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1fa62ac4e49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KVERNELAND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−421 049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339 147 792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553 012 902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GARD ÅDNE AURE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GARD ÅDNE AURE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ÅDNE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 HOLDING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912 546 004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