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c26db7554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0fd79831f49bf"/>
  </p:sldMasterIdLst>
  <p:sldIdLst>
    <p:sldId xmlns:r="http://schemas.openxmlformats.org/officeDocument/2006/relationships" id="256" r:id="R53356005ae054e0b"/>
    <p:sldId xmlns:r="http://schemas.openxmlformats.org/officeDocument/2006/relationships" id="257" r:id="R5ad29a428da64935"/>
    <p:sldId xmlns:r="http://schemas.openxmlformats.org/officeDocument/2006/relationships" id="258" r:id="Rbb44a23126a44ed8"/>
    <p:sldId xmlns:r="http://schemas.openxmlformats.org/officeDocument/2006/relationships" id="259" r:id="Re3c8f406c4bb4d63"/>
    <p:sldId xmlns:r="http://schemas.openxmlformats.org/officeDocument/2006/relationships" id="260" r:id="Rd887ebd1dda4422f"/>
    <p:sldId xmlns:r="http://schemas.openxmlformats.org/officeDocument/2006/relationships" id="261" r:id="R7ae412ab5fe6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0fd79831f49bf" /><Relationship Type="http://schemas.openxmlformats.org/officeDocument/2006/relationships/slide" Target="/ppt/slides/slide1.xml" Id="R53356005ae054e0b" /><Relationship Type="http://schemas.openxmlformats.org/officeDocument/2006/relationships/slide" Target="/ppt/slides/slide2.xml" Id="R5ad29a428da64935" /><Relationship Type="http://schemas.openxmlformats.org/officeDocument/2006/relationships/slide" Target="/ppt/slides/slide3.xml" Id="Rbb44a23126a44ed8" /><Relationship Type="http://schemas.openxmlformats.org/officeDocument/2006/relationships/slide" Target="/ppt/slides/slide4.xml" Id="Re3c8f406c4bb4d63" /><Relationship Type="http://schemas.openxmlformats.org/officeDocument/2006/relationships/slide" Target="/ppt/slides/slide5.xml" Id="Rd887ebd1dda4422f" /><Relationship Type="http://schemas.openxmlformats.org/officeDocument/2006/relationships/slide" Target="/ppt/slides/slide6.xml" Id="R7ae412ab5fe6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46550aa43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eda065156449e" /><Relationship Type="http://schemas.openxmlformats.org/officeDocument/2006/relationships/theme" Target="/ppt/slideMasters/theme/theme1.xml" Id="R4d7f212af906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eda065156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772b52d31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c2547727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a1817289c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4b9fe04e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51728adb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eafd1e80d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BOLSØNES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sb@vgr.no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BOLSØNES INVEST AS</a:t>
            </a:r>
          </a:p>
        </p:txBody>
      </p:sp>
    </p:spTree>
  </p:cSld>
  <p:clrMapOvr>
    <a:masterClrMapping xmlns:a="http://schemas.openxmlformats.org/drawingml/2006/main"/>
  </p:clrMapOvr>
</p:sld>
</file>