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3af82175bc4e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a9b55a63094e8e"/>
  </p:sldMasterIdLst>
  <p:sldIdLst>
    <p:sldId xmlns:r="http://schemas.openxmlformats.org/officeDocument/2006/relationships" id="256" r:id="Rc8404d3d43474b24"/>
    <p:sldId xmlns:r="http://schemas.openxmlformats.org/officeDocument/2006/relationships" id="257" r:id="R6a8c0b84b20f49d8"/>
    <p:sldId xmlns:r="http://schemas.openxmlformats.org/officeDocument/2006/relationships" id="258" r:id="R3c3f13c145f34bb9"/>
    <p:sldId xmlns:r="http://schemas.openxmlformats.org/officeDocument/2006/relationships" id="259" r:id="Rc4b1fc08c0104858"/>
    <p:sldId xmlns:r="http://schemas.openxmlformats.org/officeDocument/2006/relationships" id="260" r:id="Rb637a3de2aab4a7f"/>
    <p:sldId xmlns:r="http://schemas.openxmlformats.org/officeDocument/2006/relationships" id="261" r:id="R817fc21546d34db5"/>
    <p:sldId xmlns:r="http://schemas.openxmlformats.org/officeDocument/2006/relationships" id="262" r:id="R01c49c420060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9b55a63094e8e" /><Relationship Type="http://schemas.openxmlformats.org/officeDocument/2006/relationships/slide" Target="/ppt/slides/slide1.xml" Id="Rc8404d3d43474b24" /><Relationship Type="http://schemas.openxmlformats.org/officeDocument/2006/relationships/slide" Target="/ppt/slides/slide2.xml" Id="R6a8c0b84b20f49d8" /><Relationship Type="http://schemas.openxmlformats.org/officeDocument/2006/relationships/slide" Target="/ppt/slides/slide3.xml" Id="R3c3f13c145f34bb9" /><Relationship Type="http://schemas.openxmlformats.org/officeDocument/2006/relationships/slide" Target="/ppt/slides/slide4.xml" Id="Rc4b1fc08c0104858" /><Relationship Type="http://schemas.openxmlformats.org/officeDocument/2006/relationships/slide" Target="/ppt/slides/slide5.xml" Id="Rb637a3de2aab4a7f" /><Relationship Type="http://schemas.openxmlformats.org/officeDocument/2006/relationships/slide" Target="/ppt/slides/slide6.xml" Id="R817fc21546d34db5" /><Relationship Type="http://schemas.openxmlformats.org/officeDocument/2006/relationships/slide" Target="/ppt/slides/slide7.xml" Id="R01c49c420060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da8de2c8940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300e7f5d44980" /><Relationship Type="http://schemas.openxmlformats.org/officeDocument/2006/relationships/theme" Target="/ppt/slideMasters/theme/theme1.xml" Id="R74d9c4e77f3944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1300e7f5d449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1bae3a04444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f0ff028d54f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50d4b786d4e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33ed8263d48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a3d78614c48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5583c635b47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3e991fca2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