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af5993011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0ead8b7a44445"/>
  </p:sldMasterIdLst>
  <p:sldIdLst>
    <p:sldId xmlns:r="http://schemas.openxmlformats.org/officeDocument/2006/relationships" id="256" r:id="Ra06d2e410c104b68"/>
    <p:sldId xmlns:r="http://schemas.openxmlformats.org/officeDocument/2006/relationships" id="257" r:id="R14be301e7b17410b"/>
    <p:sldId xmlns:r="http://schemas.openxmlformats.org/officeDocument/2006/relationships" id="258" r:id="R04bb14c2a84e4f6d"/>
    <p:sldId xmlns:r="http://schemas.openxmlformats.org/officeDocument/2006/relationships" id="259" r:id="R757e6595a39b44f3"/>
    <p:sldId xmlns:r="http://schemas.openxmlformats.org/officeDocument/2006/relationships" id="260" r:id="Ra922e2657c5d4e15"/>
    <p:sldId xmlns:r="http://schemas.openxmlformats.org/officeDocument/2006/relationships" id="261" r:id="R5e37658a2627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0ead8b7a44445" /><Relationship Type="http://schemas.openxmlformats.org/officeDocument/2006/relationships/slide" Target="/ppt/slides/slide1.xml" Id="Ra06d2e410c104b68" /><Relationship Type="http://schemas.openxmlformats.org/officeDocument/2006/relationships/slide" Target="/ppt/slides/slide2.xml" Id="R14be301e7b17410b" /><Relationship Type="http://schemas.openxmlformats.org/officeDocument/2006/relationships/slide" Target="/ppt/slides/slide3.xml" Id="R04bb14c2a84e4f6d" /><Relationship Type="http://schemas.openxmlformats.org/officeDocument/2006/relationships/slide" Target="/ppt/slides/slide4.xml" Id="R757e6595a39b44f3" /><Relationship Type="http://schemas.openxmlformats.org/officeDocument/2006/relationships/slide" Target="/ppt/slides/slide5.xml" Id="Ra922e2657c5d4e15" /><Relationship Type="http://schemas.openxmlformats.org/officeDocument/2006/relationships/slide" Target="/ppt/slides/slide6.xml" Id="R5e37658a2627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e8afe7104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1983f569d4999" /><Relationship Type="http://schemas.openxmlformats.org/officeDocument/2006/relationships/theme" Target="/ppt/slideMasters/theme/theme1.xml" Id="R0e9acbeb5e6f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1983f569d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10fba5ade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fdbd5b4f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4aa4a4e66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9143664be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4edfbc6a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83606be44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 GOKSTAD HUS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GOKSTAD HUS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 GOKSTAD HUS NUF ble etablert [år] og holder til i Lv-2114 Olaines.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GOKSTAD HUS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GOKSTAD HUS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GOKSTAD HUS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−1 189 560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−1 189 560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GOKSTAD HUS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Rigas iela 6, Oleaines nov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Lv-2114 Olaines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GOKSTAD HUS NUF</a:t>
            </a:r>
          </a:p>
        </p:txBody>
      </p:sp>
    </p:spTree>
  </p:cSld>
  <p:clrMapOvr>
    <a:masterClrMapping xmlns:a="http://schemas.openxmlformats.org/drawingml/2006/main"/>
  </p:clrMapOvr>
</p:sld>
</file>