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eae5f4ab2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b7ebdeae584fe3"/>
  </p:sldMasterIdLst>
  <p:sldIdLst>
    <p:sldId xmlns:r="http://schemas.openxmlformats.org/officeDocument/2006/relationships" id="256" r:id="Rd348aaa7b98140f9"/>
    <p:sldId xmlns:r="http://schemas.openxmlformats.org/officeDocument/2006/relationships" id="257" r:id="Rf742b83913a444c9"/>
    <p:sldId xmlns:r="http://schemas.openxmlformats.org/officeDocument/2006/relationships" id="258" r:id="Rc192453022b54869"/>
    <p:sldId xmlns:r="http://schemas.openxmlformats.org/officeDocument/2006/relationships" id="259" r:id="Ra509a2723cc247a5"/>
    <p:sldId xmlns:r="http://schemas.openxmlformats.org/officeDocument/2006/relationships" id="260" r:id="Rcdca9c579a25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7ebdeae584fe3" /><Relationship Type="http://schemas.openxmlformats.org/officeDocument/2006/relationships/slide" Target="/ppt/slides/slide1.xml" Id="Rd348aaa7b98140f9" /><Relationship Type="http://schemas.openxmlformats.org/officeDocument/2006/relationships/slide" Target="/ppt/slides/slide2.xml" Id="Rf742b83913a444c9" /><Relationship Type="http://schemas.openxmlformats.org/officeDocument/2006/relationships/slide" Target="/ppt/slides/slide3.xml" Id="Rc192453022b54869" /><Relationship Type="http://schemas.openxmlformats.org/officeDocument/2006/relationships/slide" Target="/ppt/slides/slide4.xml" Id="Ra509a2723cc247a5" /><Relationship Type="http://schemas.openxmlformats.org/officeDocument/2006/relationships/slide" Target="/ppt/slides/slide5.xml" Id="Rcdca9c579a25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9db38742d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dd800b914326" /><Relationship Type="http://schemas.openxmlformats.org/officeDocument/2006/relationships/theme" Target="/ppt/slideMasters/theme/theme1.xml" Id="R8d0ae1eedc85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7dd800b91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7d287dc92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efe4a0e5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cdcacb18c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78bf64ba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9c19344a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 GOKSTAD 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 GOKSTAD HUS ble etablert [år] og holder til i Lv-2114 Olaine.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Olaines nov., Olaine, Rigas iela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Lv-2114 Olaine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info@gokstadhus.com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912 550 699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GOKSTAD HUS</a:t>
            </a:r>
          </a:p>
        </p:txBody>
      </p:sp>
    </p:spTree>
  </p:cSld>
  <p:clrMapOvr>
    <a:masterClrMapping xmlns:a="http://schemas.openxmlformats.org/drawingml/2006/main"/>
  </p:clrMapOvr>
</p:sld>
</file>