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df70da2dd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f611f473b4344"/>
  </p:sldMasterIdLst>
  <p:sldIdLst>
    <p:sldId xmlns:r="http://schemas.openxmlformats.org/officeDocument/2006/relationships" id="256" r:id="Re937f57ddb134cb5"/>
    <p:sldId xmlns:r="http://schemas.openxmlformats.org/officeDocument/2006/relationships" id="257" r:id="Re91db64798bf4d1e"/>
    <p:sldId xmlns:r="http://schemas.openxmlformats.org/officeDocument/2006/relationships" id="258" r:id="Rf4cdc44b290f487b"/>
    <p:sldId xmlns:r="http://schemas.openxmlformats.org/officeDocument/2006/relationships" id="259" r:id="R7a96062b62b84a82"/>
    <p:sldId xmlns:r="http://schemas.openxmlformats.org/officeDocument/2006/relationships" id="260" r:id="Rec437a662c314a43"/>
    <p:sldId xmlns:r="http://schemas.openxmlformats.org/officeDocument/2006/relationships" id="261" r:id="R8aa53ed5b393439d"/>
    <p:sldId xmlns:r="http://schemas.openxmlformats.org/officeDocument/2006/relationships" id="262" r:id="R9cac094a8137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f611f473b4344" /><Relationship Type="http://schemas.openxmlformats.org/officeDocument/2006/relationships/slide" Target="/ppt/slides/slide1.xml" Id="Re937f57ddb134cb5" /><Relationship Type="http://schemas.openxmlformats.org/officeDocument/2006/relationships/slide" Target="/ppt/slides/slide2.xml" Id="Re91db64798bf4d1e" /><Relationship Type="http://schemas.openxmlformats.org/officeDocument/2006/relationships/slide" Target="/ppt/slides/slide3.xml" Id="Rf4cdc44b290f487b" /><Relationship Type="http://schemas.openxmlformats.org/officeDocument/2006/relationships/slide" Target="/ppt/slides/slide4.xml" Id="R7a96062b62b84a82" /><Relationship Type="http://schemas.openxmlformats.org/officeDocument/2006/relationships/slide" Target="/ppt/slides/slide5.xml" Id="Rec437a662c314a43" /><Relationship Type="http://schemas.openxmlformats.org/officeDocument/2006/relationships/slide" Target="/ppt/slides/slide6.xml" Id="R8aa53ed5b393439d" /><Relationship Type="http://schemas.openxmlformats.org/officeDocument/2006/relationships/slide" Target="/ppt/slides/slide7.xml" Id="R9cac094a8137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259ea82bd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35ed05b0b4df4" /><Relationship Type="http://schemas.openxmlformats.org/officeDocument/2006/relationships/theme" Target="/ppt/slideMasters/theme/theme1.xml" Id="Rba2845e51a2e42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35ed05b0b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44d701a404a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a3afeb8274e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0e37c09f445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13a857f6f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1a27d71c84e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ff6b53f8249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5b746fa4b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KVERNELAND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79 984 797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188 915 551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