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2dca2dc41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4841765db4780"/>
  </p:sldMasterIdLst>
  <p:sldIdLst>
    <p:sldId xmlns:r="http://schemas.openxmlformats.org/officeDocument/2006/relationships" id="256" r:id="R1816dcedc6414ee7"/>
    <p:sldId xmlns:r="http://schemas.openxmlformats.org/officeDocument/2006/relationships" id="257" r:id="Ra2a255e5c56443c6"/>
    <p:sldId xmlns:r="http://schemas.openxmlformats.org/officeDocument/2006/relationships" id="258" r:id="Rcf21c60bdafc4205"/>
    <p:sldId xmlns:r="http://schemas.openxmlformats.org/officeDocument/2006/relationships" id="259" r:id="Rdd12c81c339341e7"/>
    <p:sldId xmlns:r="http://schemas.openxmlformats.org/officeDocument/2006/relationships" id="260" r:id="R641337993a544301"/>
    <p:sldId xmlns:r="http://schemas.openxmlformats.org/officeDocument/2006/relationships" id="261" r:id="Re5bcf7713acb4bc0"/>
    <p:sldId xmlns:r="http://schemas.openxmlformats.org/officeDocument/2006/relationships" id="262" r:id="R8bb37bbb5f75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4841765db4780" /><Relationship Type="http://schemas.openxmlformats.org/officeDocument/2006/relationships/slide" Target="/ppt/slides/slide1.xml" Id="R1816dcedc6414ee7" /><Relationship Type="http://schemas.openxmlformats.org/officeDocument/2006/relationships/slide" Target="/ppt/slides/slide2.xml" Id="Ra2a255e5c56443c6" /><Relationship Type="http://schemas.openxmlformats.org/officeDocument/2006/relationships/slide" Target="/ppt/slides/slide3.xml" Id="Rcf21c60bdafc4205" /><Relationship Type="http://schemas.openxmlformats.org/officeDocument/2006/relationships/slide" Target="/ppt/slides/slide4.xml" Id="Rdd12c81c339341e7" /><Relationship Type="http://schemas.openxmlformats.org/officeDocument/2006/relationships/slide" Target="/ppt/slides/slide5.xml" Id="R641337993a544301" /><Relationship Type="http://schemas.openxmlformats.org/officeDocument/2006/relationships/slide" Target="/ppt/slides/slide6.xml" Id="Re5bcf7713acb4bc0" /><Relationship Type="http://schemas.openxmlformats.org/officeDocument/2006/relationships/slide" Target="/ppt/slides/slide7.xml" Id="R8bb37bbb5f75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f92928699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9cce9ad54d11" /><Relationship Type="http://schemas.openxmlformats.org/officeDocument/2006/relationships/theme" Target="/ppt/slideMasters/theme/theme1.xml" Id="Rdb9b7885ee9f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a9cce9ad5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aed7d88d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a21e0ec5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ae9eadda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ee91a073f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03825680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433a84e1d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d25e8dc4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11 475 758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Tjæråsen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chris.andre.pedersen@gmail.com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