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bd7780521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614ed67064074"/>
  </p:sldMasterIdLst>
  <p:sldIdLst>
    <p:sldId xmlns:r="http://schemas.openxmlformats.org/officeDocument/2006/relationships" id="256" r:id="R7f4c599eea7e4db8"/>
    <p:sldId xmlns:r="http://schemas.openxmlformats.org/officeDocument/2006/relationships" id="257" r:id="R5c38e81bb50e4230"/>
    <p:sldId xmlns:r="http://schemas.openxmlformats.org/officeDocument/2006/relationships" id="258" r:id="Rb8c0f455d0594560"/>
    <p:sldId xmlns:r="http://schemas.openxmlformats.org/officeDocument/2006/relationships" id="259" r:id="R59525e0bb22b4868"/>
    <p:sldId xmlns:r="http://schemas.openxmlformats.org/officeDocument/2006/relationships" id="260" r:id="R6f575c943c584955"/>
    <p:sldId xmlns:r="http://schemas.openxmlformats.org/officeDocument/2006/relationships" id="261" r:id="Rf58c11205b744bcc"/>
    <p:sldId xmlns:r="http://schemas.openxmlformats.org/officeDocument/2006/relationships" id="262" r:id="Rd40ca0acf052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614ed67064074" /><Relationship Type="http://schemas.openxmlformats.org/officeDocument/2006/relationships/slide" Target="/ppt/slides/slide1.xml" Id="R7f4c599eea7e4db8" /><Relationship Type="http://schemas.openxmlformats.org/officeDocument/2006/relationships/slide" Target="/ppt/slides/slide2.xml" Id="R5c38e81bb50e4230" /><Relationship Type="http://schemas.openxmlformats.org/officeDocument/2006/relationships/slide" Target="/ppt/slides/slide3.xml" Id="Rb8c0f455d0594560" /><Relationship Type="http://schemas.openxmlformats.org/officeDocument/2006/relationships/slide" Target="/ppt/slides/slide4.xml" Id="R59525e0bb22b4868" /><Relationship Type="http://schemas.openxmlformats.org/officeDocument/2006/relationships/slide" Target="/ppt/slides/slide5.xml" Id="R6f575c943c584955" /><Relationship Type="http://schemas.openxmlformats.org/officeDocument/2006/relationships/slide" Target="/ppt/slides/slide6.xml" Id="Rf58c11205b744bcc" /><Relationship Type="http://schemas.openxmlformats.org/officeDocument/2006/relationships/slide" Target="/ppt/slides/slide7.xml" Id="Rd40ca0acf052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aa28d6232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2abcdbc94b87" /><Relationship Type="http://schemas.openxmlformats.org/officeDocument/2006/relationships/theme" Target="/ppt/slideMasters/theme/theme1.xml" Id="R86fb7b73a5aa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f2abcdbc9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e26a013c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ff2b46337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c0fcaf4f8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685f2896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28b3a206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d8a038fb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b826833f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ALENTO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751 568 080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31 863 210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88 221 626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330 756 836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FRIGAARD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 B, Sankt Hallvards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45 06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912 553 620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ALENTO AS</a:t>
            </a:r>
          </a:p>
        </p:txBody>
      </p:sp>
    </p:spTree>
  </p:cSld>
  <p:clrMapOvr>
    <a:masterClrMapping xmlns:a="http://schemas.openxmlformats.org/drawingml/2006/main"/>
  </p:clrMapOvr>
</p:sld>
</file>