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f6fc2a464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6002993c7472a"/>
  </p:sldMasterIdLst>
  <p:sldIdLst>
    <p:sldId xmlns:r="http://schemas.openxmlformats.org/officeDocument/2006/relationships" id="256" r:id="R45f8136dd66d4a2b"/>
    <p:sldId xmlns:r="http://schemas.openxmlformats.org/officeDocument/2006/relationships" id="257" r:id="R1f64874a9eca4c5a"/>
    <p:sldId xmlns:r="http://schemas.openxmlformats.org/officeDocument/2006/relationships" id="258" r:id="Rf7ffd3a393fa40a3"/>
    <p:sldId xmlns:r="http://schemas.openxmlformats.org/officeDocument/2006/relationships" id="259" r:id="Rdf5bb4c676324138"/>
    <p:sldId xmlns:r="http://schemas.openxmlformats.org/officeDocument/2006/relationships" id="260" r:id="Rb5dedb86b8b54b02"/>
    <p:sldId xmlns:r="http://schemas.openxmlformats.org/officeDocument/2006/relationships" id="261" r:id="R8e281b20114f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6002993c7472a" /><Relationship Type="http://schemas.openxmlformats.org/officeDocument/2006/relationships/slide" Target="/ppt/slides/slide1.xml" Id="R45f8136dd66d4a2b" /><Relationship Type="http://schemas.openxmlformats.org/officeDocument/2006/relationships/slide" Target="/ppt/slides/slide2.xml" Id="R1f64874a9eca4c5a" /><Relationship Type="http://schemas.openxmlformats.org/officeDocument/2006/relationships/slide" Target="/ppt/slides/slide3.xml" Id="Rf7ffd3a393fa40a3" /><Relationship Type="http://schemas.openxmlformats.org/officeDocument/2006/relationships/slide" Target="/ppt/slides/slide4.xml" Id="Rdf5bb4c676324138" /><Relationship Type="http://schemas.openxmlformats.org/officeDocument/2006/relationships/slide" Target="/ppt/slides/slide5.xml" Id="Rb5dedb86b8b54b02" /><Relationship Type="http://schemas.openxmlformats.org/officeDocument/2006/relationships/slide" Target="/ppt/slides/slide6.xml" Id="R8e281b20114f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8b1a8df03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ac870c8f4558" /><Relationship Type="http://schemas.openxmlformats.org/officeDocument/2006/relationships/theme" Target="/ppt/slideMasters/theme/theme1.xml" Id="Rab1717822ae0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eac870c8f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dc5ef919842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e63f2067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9b681706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373eb12e0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8994223745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edfd86ba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VARESENTER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VARESENTER SA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62 493 248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−984 057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8 626 594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14 439 781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74802223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spar.hegra@ngbutikk.net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912 553 655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VARESENTER SA</a:t>
            </a:r>
          </a:p>
        </p:txBody>
      </p:sp>
    </p:spTree>
  </p:cSld>
  <p:clrMapOvr>
    <a:masterClrMapping xmlns:a="http://schemas.openxmlformats.org/drawingml/2006/main"/>
  </p:clrMapOvr>
</p:sld>
</file>