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3b26a5d5f49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f6337500bb4518"/>
  </p:sldMasterIdLst>
  <p:sldIdLst>
    <p:sldId xmlns:r="http://schemas.openxmlformats.org/officeDocument/2006/relationships" id="256" r:id="Radda0b237fb84c80"/>
    <p:sldId xmlns:r="http://schemas.openxmlformats.org/officeDocument/2006/relationships" id="257" r:id="R54aebd2847064f9b"/>
    <p:sldId xmlns:r="http://schemas.openxmlformats.org/officeDocument/2006/relationships" id="258" r:id="R035fcdd1cd1440d2"/>
    <p:sldId xmlns:r="http://schemas.openxmlformats.org/officeDocument/2006/relationships" id="259" r:id="R96a8b928fef74fd1"/>
    <p:sldId xmlns:r="http://schemas.openxmlformats.org/officeDocument/2006/relationships" id="260" r:id="Rfea9454c82164aa5"/>
    <p:sldId xmlns:r="http://schemas.openxmlformats.org/officeDocument/2006/relationships" id="261" r:id="R79a294a358974382"/>
    <p:sldId xmlns:r="http://schemas.openxmlformats.org/officeDocument/2006/relationships" id="262" r:id="R34e352b1245f47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6337500bb4518" /><Relationship Type="http://schemas.openxmlformats.org/officeDocument/2006/relationships/slide" Target="/ppt/slides/slide1.xml" Id="Radda0b237fb84c80" /><Relationship Type="http://schemas.openxmlformats.org/officeDocument/2006/relationships/slide" Target="/ppt/slides/slide2.xml" Id="R54aebd2847064f9b" /><Relationship Type="http://schemas.openxmlformats.org/officeDocument/2006/relationships/slide" Target="/ppt/slides/slide3.xml" Id="R035fcdd1cd1440d2" /><Relationship Type="http://schemas.openxmlformats.org/officeDocument/2006/relationships/slide" Target="/ppt/slides/slide4.xml" Id="R96a8b928fef74fd1" /><Relationship Type="http://schemas.openxmlformats.org/officeDocument/2006/relationships/slide" Target="/ppt/slides/slide5.xml" Id="Rfea9454c82164aa5" /><Relationship Type="http://schemas.openxmlformats.org/officeDocument/2006/relationships/slide" Target="/ppt/slides/slide6.xml" Id="R79a294a358974382" /><Relationship Type="http://schemas.openxmlformats.org/officeDocument/2006/relationships/slide" Target="/ppt/slides/slide7.xml" Id="R34e352b1245f47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3d8eacacc42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56cf902645dc" /><Relationship Type="http://schemas.openxmlformats.org/officeDocument/2006/relationships/theme" Target="/ppt/slideMasters/theme/theme1.xml" Id="R56a198f8708b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056cf9026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6c22f215b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7279dd600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7277c3d29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9e045f02f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01fc18476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eaa6d031d4b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8158dc363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PATHFINDER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PATHFINDER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SVEIN THORRUD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gthorrud@pathfinder.no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912 556 352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PATHFINDER HOLDING AS</a:t>
            </a:r>
          </a:p>
        </p:txBody>
      </p:sp>
    </p:spTree>
  </p:cSld>
  <p:clrMapOvr>
    <a:masterClrMapping xmlns:a="http://schemas.openxmlformats.org/drawingml/2006/main"/>
  </p:clrMapOvr>
</p:sld>
</file>