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805b718f9742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dff72caf3c43d0"/>
  </p:sldMasterIdLst>
  <p:sldIdLst>
    <p:sldId xmlns:r="http://schemas.openxmlformats.org/officeDocument/2006/relationships" id="256" r:id="R84735ba155cd4269"/>
    <p:sldId xmlns:r="http://schemas.openxmlformats.org/officeDocument/2006/relationships" id="257" r:id="R41a1130c6ed84820"/>
    <p:sldId xmlns:r="http://schemas.openxmlformats.org/officeDocument/2006/relationships" id="258" r:id="R7b266dc4bfab498b"/>
    <p:sldId xmlns:r="http://schemas.openxmlformats.org/officeDocument/2006/relationships" id="259" r:id="Rb3659043bb2e48df"/>
    <p:sldId xmlns:r="http://schemas.openxmlformats.org/officeDocument/2006/relationships" id="260" r:id="R2d55c0de51ff412d"/>
    <p:sldId xmlns:r="http://schemas.openxmlformats.org/officeDocument/2006/relationships" id="261" r:id="R8577af8027894c81"/>
    <p:sldId xmlns:r="http://schemas.openxmlformats.org/officeDocument/2006/relationships" id="262" r:id="R2806f754e55741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dff72caf3c43d0" /><Relationship Type="http://schemas.openxmlformats.org/officeDocument/2006/relationships/slide" Target="/ppt/slides/slide1.xml" Id="R84735ba155cd4269" /><Relationship Type="http://schemas.openxmlformats.org/officeDocument/2006/relationships/slide" Target="/ppt/slides/slide2.xml" Id="R41a1130c6ed84820" /><Relationship Type="http://schemas.openxmlformats.org/officeDocument/2006/relationships/slide" Target="/ppt/slides/slide3.xml" Id="R7b266dc4bfab498b" /><Relationship Type="http://schemas.openxmlformats.org/officeDocument/2006/relationships/slide" Target="/ppt/slides/slide4.xml" Id="Rb3659043bb2e48df" /><Relationship Type="http://schemas.openxmlformats.org/officeDocument/2006/relationships/slide" Target="/ppt/slides/slide5.xml" Id="R2d55c0de51ff412d" /><Relationship Type="http://schemas.openxmlformats.org/officeDocument/2006/relationships/slide" Target="/ppt/slides/slide6.xml" Id="R8577af8027894c81" /><Relationship Type="http://schemas.openxmlformats.org/officeDocument/2006/relationships/slide" Target="/ppt/slides/slide7.xml" Id="R2806f754e55741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43615c25db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387c8740a445f" /><Relationship Type="http://schemas.openxmlformats.org/officeDocument/2006/relationships/theme" Target="/ppt/slideMasters/theme/theme1.xml" Id="R2a8345460db2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1387c8740a44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38cdeefe84c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b53a5f93640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cc1dc682d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3fc99da7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e1c6e51c7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4687588fc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77138013047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LIFTUTLEIE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LIFTUTLEIE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27 158 758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882 857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455 548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7 221 938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SYNLIG BEDRIFT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Hovemovegen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912 556 786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