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6e5e1bc57647d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14bd78768024040"/>
  </p:sldMasterIdLst>
  <p:sldIdLst>
    <p:sldId xmlns:r="http://schemas.openxmlformats.org/officeDocument/2006/relationships" id="256" r:id="R31f0574519e54125"/>
    <p:sldId xmlns:r="http://schemas.openxmlformats.org/officeDocument/2006/relationships" id="257" r:id="R3f327d26e8984085"/>
    <p:sldId xmlns:r="http://schemas.openxmlformats.org/officeDocument/2006/relationships" id="258" r:id="R66f4865c9781404f"/>
    <p:sldId xmlns:r="http://schemas.openxmlformats.org/officeDocument/2006/relationships" id="259" r:id="Rfda5712893f64fef"/>
    <p:sldId xmlns:r="http://schemas.openxmlformats.org/officeDocument/2006/relationships" id="260" r:id="R06194f308dc54629"/>
    <p:sldId xmlns:r="http://schemas.openxmlformats.org/officeDocument/2006/relationships" id="261" r:id="R901ed616cd6f4b29"/>
    <p:sldId xmlns:r="http://schemas.openxmlformats.org/officeDocument/2006/relationships" id="262" r:id="R860da3a4108540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4bd78768024040" /><Relationship Type="http://schemas.openxmlformats.org/officeDocument/2006/relationships/slide" Target="/ppt/slides/slide1.xml" Id="R31f0574519e54125" /><Relationship Type="http://schemas.openxmlformats.org/officeDocument/2006/relationships/slide" Target="/ppt/slides/slide2.xml" Id="R3f327d26e8984085" /><Relationship Type="http://schemas.openxmlformats.org/officeDocument/2006/relationships/slide" Target="/ppt/slides/slide3.xml" Id="R66f4865c9781404f" /><Relationship Type="http://schemas.openxmlformats.org/officeDocument/2006/relationships/slide" Target="/ppt/slides/slide4.xml" Id="Rfda5712893f64fef" /><Relationship Type="http://schemas.openxmlformats.org/officeDocument/2006/relationships/slide" Target="/ppt/slides/slide5.xml" Id="R06194f308dc54629" /><Relationship Type="http://schemas.openxmlformats.org/officeDocument/2006/relationships/slide" Target="/ppt/slides/slide6.xml" Id="R901ed616cd6f4b29" /><Relationship Type="http://schemas.openxmlformats.org/officeDocument/2006/relationships/slide" Target="/ppt/slides/slide7.xml" Id="R860da3a4108540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a8421d1a314a6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1b935c050044b2" /><Relationship Type="http://schemas.openxmlformats.org/officeDocument/2006/relationships/theme" Target="/ppt/slideMasters/theme/theme1.xml" Id="R89999765f3b24a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1b935c050044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ef00882ea464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39cf2737084a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97e9f5a47f47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382dde7dd343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32c4c6c5f413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341e893933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81513e5f7c42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GLOBULAR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GLOBULAR AS ble etablert [år] og holder til i Leknes.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1 007 500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661 821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856 175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76 211 088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77 997 725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ANGELSEN JAN ERIK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GLOBULAR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Seljesvingen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8370 Leknes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03 05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912 559 475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GLOBULAR AS</a:t>
            </a:r>
          </a:p>
        </p:txBody>
      </p:sp>
    </p:spTree>
  </p:cSld>
  <p:clrMapOvr>
    <a:masterClrMapping xmlns:a="http://schemas.openxmlformats.org/drawingml/2006/main"/>
  </p:clrMapOvr>
</p:sld>
</file>