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2013b7c0f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0beb694f34070"/>
  </p:sldMasterIdLst>
  <p:sldIdLst>
    <p:sldId xmlns:r="http://schemas.openxmlformats.org/officeDocument/2006/relationships" id="256" r:id="R2e8f02988e484259"/>
    <p:sldId xmlns:r="http://schemas.openxmlformats.org/officeDocument/2006/relationships" id="257" r:id="R17de44e8c2d14965"/>
    <p:sldId xmlns:r="http://schemas.openxmlformats.org/officeDocument/2006/relationships" id="258" r:id="Rcda248dc52b04652"/>
    <p:sldId xmlns:r="http://schemas.openxmlformats.org/officeDocument/2006/relationships" id="259" r:id="Rea3a4ef5841645c4"/>
    <p:sldId xmlns:r="http://schemas.openxmlformats.org/officeDocument/2006/relationships" id="260" r:id="R90a327c5f8774710"/>
    <p:sldId xmlns:r="http://schemas.openxmlformats.org/officeDocument/2006/relationships" id="261" r:id="R10550025d5074eed"/>
    <p:sldId xmlns:r="http://schemas.openxmlformats.org/officeDocument/2006/relationships" id="262" r:id="R62b0b6144fdd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0beb694f34070" /><Relationship Type="http://schemas.openxmlformats.org/officeDocument/2006/relationships/slide" Target="/ppt/slides/slide1.xml" Id="R2e8f02988e484259" /><Relationship Type="http://schemas.openxmlformats.org/officeDocument/2006/relationships/slide" Target="/ppt/slides/slide2.xml" Id="R17de44e8c2d14965" /><Relationship Type="http://schemas.openxmlformats.org/officeDocument/2006/relationships/slide" Target="/ppt/slides/slide3.xml" Id="Rcda248dc52b04652" /><Relationship Type="http://schemas.openxmlformats.org/officeDocument/2006/relationships/slide" Target="/ppt/slides/slide4.xml" Id="Rea3a4ef5841645c4" /><Relationship Type="http://schemas.openxmlformats.org/officeDocument/2006/relationships/slide" Target="/ppt/slides/slide5.xml" Id="R90a327c5f8774710" /><Relationship Type="http://schemas.openxmlformats.org/officeDocument/2006/relationships/slide" Target="/ppt/slides/slide6.xml" Id="R10550025d5074eed" /><Relationship Type="http://schemas.openxmlformats.org/officeDocument/2006/relationships/slide" Target="/ppt/slides/slide7.xml" Id="R62b0b6144fdd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37e8212b0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42f2670f4dd4" /><Relationship Type="http://schemas.openxmlformats.org/officeDocument/2006/relationships/theme" Target="/ppt/slideMasters/theme/theme1.xml" Id="R85c67e0cbc09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d42f2670f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2eb7c4d9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6ee27768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2d3853398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0a5ce40c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0ffcf745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340df43f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22b9650b2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ANLEGG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107 692 874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−4 702 474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−2 571 634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57 319 945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132 459 086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912 561 798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ANLEGG AS</a:t>
            </a:r>
          </a:p>
        </p:txBody>
      </p:sp>
    </p:spTree>
  </p:cSld>
  <p:clrMapOvr>
    <a:masterClrMapping xmlns:a="http://schemas.openxmlformats.org/drawingml/2006/main"/>
  </p:clrMapOvr>
</p:sld>
</file>