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f86c10e1340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8cf233f360486a"/>
  </p:sldMasterIdLst>
  <p:sldIdLst>
    <p:sldId xmlns:r="http://schemas.openxmlformats.org/officeDocument/2006/relationships" id="256" r:id="Rbbccaafa61c34812"/>
    <p:sldId xmlns:r="http://schemas.openxmlformats.org/officeDocument/2006/relationships" id="257" r:id="R97d5034abc0549da"/>
    <p:sldId xmlns:r="http://schemas.openxmlformats.org/officeDocument/2006/relationships" id="258" r:id="R8e4d1e84f8b8436f"/>
    <p:sldId xmlns:r="http://schemas.openxmlformats.org/officeDocument/2006/relationships" id="259" r:id="R385137fd75f04e5b"/>
    <p:sldId xmlns:r="http://schemas.openxmlformats.org/officeDocument/2006/relationships" id="260" r:id="Rc874925cfff148ad"/>
    <p:sldId xmlns:r="http://schemas.openxmlformats.org/officeDocument/2006/relationships" id="261" r:id="Rac18776957094b39"/>
    <p:sldId xmlns:r="http://schemas.openxmlformats.org/officeDocument/2006/relationships" id="262" r:id="Rb599bd9f2d52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cf233f360486a" /><Relationship Type="http://schemas.openxmlformats.org/officeDocument/2006/relationships/slide" Target="/ppt/slides/slide1.xml" Id="Rbbccaafa61c34812" /><Relationship Type="http://schemas.openxmlformats.org/officeDocument/2006/relationships/slide" Target="/ppt/slides/slide2.xml" Id="R97d5034abc0549da" /><Relationship Type="http://schemas.openxmlformats.org/officeDocument/2006/relationships/slide" Target="/ppt/slides/slide3.xml" Id="R8e4d1e84f8b8436f" /><Relationship Type="http://schemas.openxmlformats.org/officeDocument/2006/relationships/slide" Target="/ppt/slides/slide4.xml" Id="R385137fd75f04e5b" /><Relationship Type="http://schemas.openxmlformats.org/officeDocument/2006/relationships/slide" Target="/ppt/slides/slide5.xml" Id="Rc874925cfff148ad" /><Relationship Type="http://schemas.openxmlformats.org/officeDocument/2006/relationships/slide" Target="/ppt/slides/slide6.xml" Id="Rac18776957094b39" /><Relationship Type="http://schemas.openxmlformats.org/officeDocument/2006/relationships/slide" Target="/ppt/slides/slide7.xml" Id="Rb599bd9f2d52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f414350a0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b9363ba04ff3" /><Relationship Type="http://schemas.openxmlformats.org/officeDocument/2006/relationships/theme" Target="/ppt/slideMasters/theme/theme1.xml" Id="Rb0b747b4231e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8b9363ba0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93d48458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0a785a0c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2602d4073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77813c18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3cc52518a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761f05b10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3110e5504d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FOSEN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VENTILASJON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74 217 966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15 499 306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VENTILASJON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Næringspark, Reitan næringspark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912 564 142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FOSEN VENTILASJON AS</a:t>
            </a:r>
          </a:p>
        </p:txBody>
      </p:sp>
    </p:spTree>
  </p:cSld>
  <p:clrMapOvr>
    <a:masterClrMapping xmlns:a="http://schemas.openxmlformats.org/drawingml/2006/main"/>
  </p:clrMapOvr>
</p:sld>
</file>