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11ae9b2a9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5d52cfd084ada"/>
  </p:sldMasterIdLst>
  <p:sldIdLst>
    <p:sldId xmlns:r="http://schemas.openxmlformats.org/officeDocument/2006/relationships" id="256" r:id="R3496cc248dcc4048"/>
    <p:sldId xmlns:r="http://schemas.openxmlformats.org/officeDocument/2006/relationships" id="257" r:id="R10f179cf1c854958"/>
    <p:sldId xmlns:r="http://schemas.openxmlformats.org/officeDocument/2006/relationships" id="258" r:id="R5eae46250aa94941"/>
    <p:sldId xmlns:r="http://schemas.openxmlformats.org/officeDocument/2006/relationships" id="259" r:id="R91f8e7f9a3d145cb"/>
    <p:sldId xmlns:r="http://schemas.openxmlformats.org/officeDocument/2006/relationships" id="260" r:id="Reb7cf0674deb4aef"/>
    <p:sldId xmlns:r="http://schemas.openxmlformats.org/officeDocument/2006/relationships" id="261" r:id="Rd07f51f6f88544db"/>
    <p:sldId xmlns:r="http://schemas.openxmlformats.org/officeDocument/2006/relationships" id="262" r:id="Rb19aa35278b2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5d52cfd084ada" /><Relationship Type="http://schemas.openxmlformats.org/officeDocument/2006/relationships/slide" Target="/ppt/slides/slide1.xml" Id="R3496cc248dcc4048" /><Relationship Type="http://schemas.openxmlformats.org/officeDocument/2006/relationships/slide" Target="/ppt/slides/slide2.xml" Id="R10f179cf1c854958" /><Relationship Type="http://schemas.openxmlformats.org/officeDocument/2006/relationships/slide" Target="/ppt/slides/slide3.xml" Id="R5eae46250aa94941" /><Relationship Type="http://schemas.openxmlformats.org/officeDocument/2006/relationships/slide" Target="/ppt/slides/slide4.xml" Id="R91f8e7f9a3d145cb" /><Relationship Type="http://schemas.openxmlformats.org/officeDocument/2006/relationships/slide" Target="/ppt/slides/slide5.xml" Id="Reb7cf0674deb4aef" /><Relationship Type="http://schemas.openxmlformats.org/officeDocument/2006/relationships/slide" Target="/ppt/slides/slide6.xml" Id="Rd07f51f6f88544db" /><Relationship Type="http://schemas.openxmlformats.org/officeDocument/2006/relationships/slide" Target="/ppt/slides/slide7.xml" Id="Rb19aa35278b2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d10b4b026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afaec23ab455d" /><Relationship Type="http://schemas.openxmlformats.org/officeDocument/2006/relationships/theme" Target="/ppt/slideMasters/theme/theme1.xml" Id="Ra6afc769716b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afaec23ab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a69455cb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9be20bfc8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0763ab1c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5a54baf42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03cc92709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ee0e32f4e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22d9d0056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MUSTANG HOLDING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−1 785 386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16 859 901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1 500 414 446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1 502 774 981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SANDHAUG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Sandhaug, Sølvstien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1639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912 570 339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HOLDING AS</a:t>
            </a:r>
          </a:p>
        </p:txBody>
      </p:sp>
    </p:spTree>
  </p:cSld>
  <p:clrMapOvr>
    <a:masterClrMapping xmlns:a="http://schemas.openxmlformats.org/drawingml/2006/main"/>
  </p:clrMapOvr>
</p:sld>
</file>