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37f1d412ac44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334e34fefe45b6"/>
  </p:sldMasterIdLst>
  <p:sldIdLst>
    <p:sldId xmlns:r="http://schemas.openxmlformats.org/officeDocument/2006/relationships" id="256" r:id="R790333ad6c454c4a"/>
    <p:sldId xmlns:r="http://schemas.openxmlformats.org/officeDocument/2006/relationships" id="257" r:id="R35800be69f554647"/>
    <p:sldId xmlns:r="http://schemas.openxmlformats.org/officeDocument/2006/relationships" id="258" r:id="R43d032f586db43b3"/>
    <p:sldId xmlns:r="http://schemas.openxmlformats.org/officeDocument/2006/relationships" id="259" r:id="R556719a23cfb4af6"/>
    <p:sldId xmlns:r="http://schemas.openxmlformats.org/officeDocument/2006/relationships" id="260" r:id="R9129a89eaf534b70"/>
    <p:sldId xmlns:r="http://schemas.openxmlformats.org/officeDocument/2006/relationships" id="261" r:id="R8befed725a69414f"/>
    <p:sldId xmlns:r="http://schemas.openxmlformats.org/officeDocument/2006/relationships" id="262" r:id="R7c12efa0c3524f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34e34fefe45b6" /><Relationship Type="http://schemas.openxmlformats.org/officeDocument/2006/relationships/slide" Target="/ppt/slides/slide1.xml" Id="R790333ad6c454c4a" /><Relationship Type="http://schemas.openxmlformats.org/officeDocument/2006/relationships/slide" Target="/ppt/slides/slide2.xml" Id="R35800be69f554647" /><Relationship Type="http://schemas.openxmlformats.org/officeDocument/2006/relationships/slide" Target="/ppt/slides/slide3.xml" Id="R43d032f586db43b3" /><Relationship Type="http://schemas.openxmlformats.org/officeDocument/2006/relationships/slide" Target="/ppt/slides/slide4.xml" Id="R556719a23cfb4af6" /><Relationship Type="http://schemas.openxmlformats.org/officeDocument/2006/relationships/slide" Target="/ppt/slides/slide5.xml" Id="R9129a89eaf534b70" /><Relationship Type="http://schemas.openxmlformats.org/officeDocument/2006/relationships/slide" Target="/ppt/slides/slide6.xml" Id="R8befed725a69414f" /><Relationship Type="http://schemas.openxmlformats.org/officeDocument/2006/relationships/slide" Target="/ppt/slides/slide7.xml" Id="R7c12efa0c3524f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fe89bbc844f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c6265e065449f" /><Relationship Type="http://schemas.openxmlformats.org/officeDocument/2006/relationships/theme" Target="/ppt/slideMasters/theme/theme1.xml" Id="Re8650b6f736940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ac6265e06544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b96c5a00f40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6a7c2b21444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ffc32a5f244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d282d51a14a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078c304564d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11666250b4d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a74599df24f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VÅLAND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VÅLAND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VÅLAND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VÅLAND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VÅLAND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VÅLAND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978 065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993 731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VÅLAND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EDGAR VÅLAND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VÅLAND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912 571 750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VÅLAND AS</a:t>
            </a:r>
          </a:p>
        </p:txBody>
      </p:sp>
    </p:spTree>
  </p:cSld>
  <p:clrMapOvr>
    <a:masterClrMapping xmlns:a="http://schemas.openxmlformats.org/drawingml/2006/main"/>
  </p:clrMapOvr>
</p:sld>
</file>