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354c4f2f2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e8b567603438a"/>
  </p:sldMasterIdLst>
  <p:sldIdLst>
    <p:sldId xmlns:r="http://schemas.openxmlformats.org/officeDocument/2006/relationships" id="256" r:id="R06c5e85c8ae54803"/>
    <p:sldId xmlns:r="http://schemas.openxmlformats.org/officeDocument/2006/relationships" id="257" r:id="Rb5c210049d1043e5"/>
    <p:sldId xmlns:r="http://schemas.openxmlformats.org/officeDocument/2006/relationships" id="258" r:id="R179b3dfba6ec4164"/>
    <p:sldId xmlns:r="http://schemas.openxmlformats.org/officeDocument/2006/relationships" id="259" r:id="R8e36552c91b34ba6"/>
    <p:sldId xmlns:r="http://schemas.openxmlformats.org/officeDocument/2006/relationships" id="260" r:id="R57f61797235c4bf5"/>
    <p:sldId xmlns:r="http://schemas.openxmlformats.org/officeDocument/2006/relationships" id="261" r:id="Rfb41d7ad4a104163"/>
    <p:sldId xmlns:r="http://schemas.openxmlformats.org/officeDocument/2006/relationships" id="262" r:id="Rceccc98fe8d3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e8b567603438a" /><Relationship Type="http://schemas.openxmlformats.org/officeDocument/2006/relationships/slide" Target="/ppt/slides/slide1.xml" Id="R06c5e85c8ae54803" /><Relationship Type="http://schemas.openxmlformats.org/officeDocument/2006/relationships/slide" Target="/ppt/slides/slide2.xml" Id="Rb5c210049d1043e5" /><Relationship Type="http://schemas.openxmlformats.org/officeDocument/2006/relationships/slide" Target="/ppt/slides/slide3.xml" Id="R179b3dfba6ec4164" /><Relationship Type="http://schemas.openxmlformats.org/officeDocument/2006/relationships/slide" Target="/ppt/slides/slide4.xml" Id="R8e36552c91b34ba6" /><Relationship Type="http://schemas.openxmlformats.org/officeDocument/2006/relationships/slide" Target="/ppt/slides/slide5.xml" Id="R57f61797235c4bf5" /><Relationship Type="http://schemas.openxmlformats.org/officeDocument/2006/relationships/slide" Target="/ppt/slides/slide6.xml" Id="Rfb41d7ad4a104163" /><Relationship Type="http://schemas.openxmlformats.org/officeDocument/2006/relationships/slide" Target="/ppt/slides/slide7.xml" Id="Rceccc98fe8d3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09bd83e79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c8d3c69b4ebb" /><Relationship Type="http://schemas.openxmlformats.org/officeDocument/2006/relationships/theme" Target="/ppt/slideMasters/theme/theme1.xml" Id="R1cb68a2dbf43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fc8d3c69b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184bd7cc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83b0cd259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656115ac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08819c22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6171a663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0fc4fc3f1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7aa6fe1b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FRIPPY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FRIPPY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1 865 724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THORSBY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CHARLOTTA THORSBY  –  37,5 %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Thorsby, Huldreveien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