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731234d00749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b487d5c0644348"/>
  </p:sldMasterIdLst>
  <p:sldIdLst>
    <p:sldId xmlns:r="http://schemas.openxmlformats.org/officeDocument/2006/relationships" id="256" r:id="R6508d051b70443ef"/>
    <p:sldId xmlns:r="http://schemas.openxmlformats.org/officeDocument/2006/relationships" id="257" r:id="Red79cd88d32548b9"/>
    <p:sldId xmlns:r="http://schemas.openxmlformats.org/officeDocument/2006/relationships" id="258" r:id="R8e0bb27acc13479f"/>
    <p:sldId xmlns:r="http://schemas.openxmlformats.org/officeDocument/2006/relationships" id="259" r:id="Rc9f92e8ec3d94375"/>
    <p:sldId xmlns:r="http://schemas.openxmlformats.org/officeDocument/2006/relationships" id="260" r:id="R69e02bbeb61d4d92"/>
    <p:sldId xmlns:r="http://schemas.openxmlformats.org/officeDocument/2006/relationships" id="261" r:id="R85aede96143d4f31"/>
    <p:sldId xmlns:r="http://schemas.openxmlformats.org/officeDocument/2006/relationships" id="262" r:id="Rebd1a4aec36647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487d5c0644348" /><Relationship Type="http://schemas.openxmlformats.org/officeDocument/2006/relationships/slide" Target="/ppt/slides/slide1.xml" Id="R6508d051b70443ef" /><Relationship Type="http://schemas.openxmlformats.org/officeDocument/2006/relationships/slide" Target="/ppt/slides/slide2.xml" Id="Red79cd88d32548b9" /><Relationship Type="http://schemas.openxmlformats.org/officeDocument/2006/relationships/slide" Target="/ppt/slides/slide3.xml" Id="R8e0bb27acc13479f" /><Relationship Type="http://schemas.openxmlformats.org/officeDocument/2006/relationships/slide" Target="/ppt/slides/slide4.xml" Id="Rc9f92e8ec3d94375" /><Relationship Type="http://schemas.openxmlformats.org/officeDocument/2006/relationships/slide" Target="/ppt/slides/slide5.xml" Id="R69e02bbeb61d4d92" /><Relationship Type="http://schemas.openxmlformats.org/officeDocument/2006/relationships/slide" Target="/ppt/slides/slide6.xml" Id="R85aede96143d4f31" /><Relationship Type="http://schemas.openxmlformats.org/officeDocument/2006/relationships/slide" Target="/ppt/slides/slide7.xml" Id="Rebd1a4aec36647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121bc078342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1087aa333478e" /><Relationship Type="http://schemas.openxmlformats.org/officeDocument/2006/relationships/theme" Target="/ppt/slideMasters/theme/theme1.xml" Id="R378d40fcefe0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1087aa33347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a8f85f99d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8e6a0e1b04d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f3ae26bd14f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fbafc27bb4f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3a7b236de4d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76eef51574c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01141a842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CIVES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CIVES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22 327 370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22 330 749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HVIDING CANNING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912 572 722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CIVES AS</a:t>
            </a:r>
          </a:p>
        </p:txBody>
      </p:sp>
    </p:spTree>
  </p:cSld>
  <p:clrMapOvr>
    <a:masterClrMapping xmlns:a="http://schemas.openxmlformats.org/drawingml/2006/main"/>
  </p:clrMapOvr>
</p:sld>
</file>