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54be0edc2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fd8c4074f42a2"/>
  </p:sldMasterIdLst>
  <p:sldIdLst>
    <p:sldId xmlns:r="http://schemas.openxmlformats.org/officeDocument/2006/relationships" id="256" r:id="Raae057e7973042f5"/>
    <p:sldId xmlns:r="http://schemas.openxmlformats.org/officeDocument/2006/relationships" id="257" r:id="Rb2fab75a7d994977"/>
    <p:sldId xmlns:r="http://schemas.openxmlformats.org/officeDocument/2006/relationships" id="258" r:id="Re0b7494b8adc4e23"/>
    <p:sldId xmlns:r="http://schemas.openxmlformats.org/officeDocument/2006/relationships" id="259" r:id="R1eb22571f994406a"/>
    <p:sldId xmlns:r="http://schemas.openxmlformats.org/officeDocument/2006/relationships" id="260" r:id="Rc09822ede59248ae"/>
    <p:sldId xmlns:r="http://schemas.openxmlformats.org/officeDocument/2006/relationships" id="261" r:id="R9b3c820da19c4b9c"/>
    <p:sldId xmlns:r="http://schemas.openxmlformats.org/officeDocument/2006/relationships" id="262" r:id="R5c0ec79cea0c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fd8c4074f42a2" /><Relationship Type="http://schemas.openxmlformats.org/officeDocument/2006/relationships/slide" Target="/ppt/slides/slide1.xml" Id="Raae057e7973042f5" /><Relationship Type="http://schemas.openxmlformats.org/officeDocument/2006/relationships/slide" Target="/ppt/slides/slide2.xml" Id="Rb2fab75a7d994977" /><Relationship Type="http://schemas.openxmlformats.org/officeDocument/2006/relationships/slide" Target="/ppt/slides/slide3.xml" Id="Re0b7494b8adc4e23" /><Relationship Type="http://schemas.openxmlformats.org/officeDocument/2006/relationships/slide" Target="/ppt/slides/slide4.xml" Id="R1eb22571f994406a" /><Relationship Type="http://schemas.openxmlformats.org/officeDocument/2006/relationships/slide" Target="/ppt/slides/slide5.xml" Id="Rc09822ede59248ae" /><Relationship Type="http://schemas.openxmlformats.org/officeDocument/2006/relationships/slide" Target="/ppt/slides/slide6.xml" Id="R9b3c820da19c4b9c" /><Relationship Type="http://schemas.openxmlformats.org/officeDocument/2006/relationships/slide" Target="/ppt/slides/slide7.xml" Id="R5c0ec79cea0c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ec95e9137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c8ab63db4519" /><Relationship Type="http://schemas.openxmlformats.org/officeDocument/2006/relationships/theme" Target="/ppt/slideMasters/theme/theme1.xml" Id="R00ffa1d299e1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7c8ab63db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e4f1adf0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0fc38b60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5890ba67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3777b6fd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157e80f1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53ca28f7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ea014054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MARDAHL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MARDAHL EIENDOM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−5 445 151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−6 007 687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69 420 362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MARDAHL HOLDING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MARETO HOLDING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Litjgårdsveien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EIENDOM AS</a:t>
            </a:r>
          </a:p>
        </p:txBody>
      </p:sp>
    </p:spTree>
  </p:cSld>
  <p:clrMapOvr>
    <a:masterClrMapping xmlns:a="http://schemas.openxmlformats.org/drawingml/2006/main"/>
  </p:clrMapOvr>
</p:sld>
</file>