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3e4ebfcfc146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9ad6efd2e64049"/>
  </p:sldMasterIdLst>
  <p:sldIdLst>
    <p:sldId xmlns:r="http://schemas.openxmlformats.org/officeDocument/2006/relationships" id="256" r:id="Rac66bb636a834e12"/>
    <p:sldId xmlns:r="http://schemas.openxmlformats.org/officeDocument/2006/relationships" id="257" r:id="R3b5d7a53027a4f56"/>
    <p:sldId xmlns:r="http://schemas.openxmlformats.org/officeDocument/2006/relationships" id="258" r:id="R78b412f7ead24b51"/>
    <p:sldId xmlns:r="http://schemas.openxmlformats.org/officeDocument/2006/relationships" id="259" r:id="R09675db1e7894847"/>
    <p:sldId xmlns:r="http://schemas.openxmlformats.org/officeDocument/2006/relationships" id="260" r:id="R2d1293ff326a4b9d"/>
    <p:sldId xmlns:r="http://schemas.openxmlformats.org/officeDocument/2006/relationships" id="261" r:id="R6f7f4f4dbb3d4bc7"/>
    <p:sldId xmlns:r="http://schemas.openxmlformats.org/officeDocument/2006/relationships" id="262" r:id="Rad384b71631b44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9ad6efd2e64049" /><Relationship Type="http://schemas.openxmlformats.org/officeDocument/2006/relationships/slide" Target="/ppt/slides/slide1.xml" Id="Rac66bb636a834e12" /><Relationship Type="http://schemas.openxmlformats.org/officeDocument/2006/relationships/slide" Target="/ppt/slides/slide2.xml" Id="R3b5d7a53027a4f56" /><Relationship Type="http://schemas.openxmlformats.org/officeDocument/2006/relationships/slide" Target="/ppt/slides/slide3.xml" Id="R78b412f7ead24b51" /><Relationship Type="http://schemas.openxmlformats.org/officeDocument/2006/relationships/slide" Target="/ppt/slides/slide4.xml" Id="R09675db1e7894847" /><Relationship Type="http://schemas.openxmlformats.org/officeDocument/2006/relationships/slide" Target="/ppt/slides/slide5.xml" Id="R2d1293ff326a4b9d" /><Relationship Type="http://schemas.openxmlformats.org/officeDocument/2006/relationships/slide" Target="/ppt/slides/slide6.xml" Id="R6f7f4f4dbb3d4bc7" /><Relationship Type="http://schemas.openxmlformats.org/officeDocument/2006/relationships/slide" Target="/ppt/slides/slide7.xml" Id="Rad384b71631b44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7c8ff5d48f4a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d98e8408844ca" /><Relationship Type="http://schemas.openxmlformats.org/officeDocument/2006/relationships/theme" Target="/ppt/slideMasters/theme/theme1.xml" Id="Rf186f98b148d4c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3d98e8408844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4f46ac5614e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72ff004f646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ba020ef904a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22469ff094a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e49ef449b4d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23511d71048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8136c17cf4b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VANG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VANG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900 126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 ASLE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Tronnofoten 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7602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aslevang@gmail.com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912 585 433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